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84" r:id="rId5"/>
    <p:sldId id="355" r:id="rId6"/>
    <p:sldId id="353" r:id="rId7"/>
    <p:sldId id="354" r:id="rId8"/>
    <p:sldId id="351" r:id="rId9"/>
    <p:sldId id="352" r:id="rId10"/>
    <p:sldId id="356" r:id="rId11"/>
    <p:sldId id="276" r:id="rId12"/>
    <p:sldId id="274" r:id="rId13"/>
    <p:sldId id="278" r:id="rId14"/>
    <p:sldId id="280" r:id="rId15"/>
    <p:sldId id="281" r:id="rId16"/>
    <p:sldId id="282" r:id="rId17"/>
    <p:sldId id="285" r:id="rId18"/>
    <p:sldId id="287" r:id="rId19"/>
    <p:sldId id="286" r:id="rId20"/>
    <p:sldId id="279" r:id="rId21"/>
    <p:sldId id="288" r:id="rId22"/>
    <p:sldId id="283" r:id="rId23"/>
    <p:sldId id="36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>
      <p:cViewPr>
        <p:scale>
          <a:sx n="134" d="100"/>
          <a:sy n="134" d="100"/>
        </p:scale>
        <p:origin x="-954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56218038729718"/>
          <c:y val="2.6434570678665167E-2"/>
          <c:w val="0.73459320922335369"/>
          <c:h val="0.81617847769028873"/>
        </c:manualLayout>
      </c:layout>
      <c:scatterChart>
        <c:scatterStyle val="lineMarker"/>
        <c:varyColors val="0"/>
        <c:ser>
          <c:idx val="7"/>
          <c:order val="0"/>
          <c:spPr>
            <a:ln w="28575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'130561001'!$A$1:$A$285</c:f>
              <c:numCache>
                <c:formatCode>m\/d\/yyyy\ h:mm</c:formatCode>
                <c:ptCount val="285"/>
                <c:pt idx="0">
                  <c:v>41583.5</c:v>
                </c:pt>
                <c:pt idx="1">
                  <c:v>41584</c:v>
                </c:pt>
                <c:pt idx="2">
                  <c:v>41584.5</c:v>
                </c:pt>
                <c:pt idx="3">
                  <c:v>41585</c:v>
                </c:pt>
                <c:pt idx="4">
                  <c:v>41585.5</c:v>
                </c:pt>
                <c:pt idx="5">
                  <c:v>41586</c:v>
                </c:pt>
                <c:pt idx="6">
                  <c:v>41586.5</c:v>
                </c:pt>
                <c:pt idx="7">
                  <c:v>41587</c:v>
                </c:pt>
                <c:pt idx="8">
                  <c:v>41587.5</c:v>
                </c:pt>
                <c:pt idx="9">
                  <c:v>41588</c:v>
                </c:pt>
                <c:pt idx="10">
                  <c:v>41588.5</c:v>
                </c:pt>
                <c:pt idx="11">
                  <c:v>41589</c:v>
                </c:pt>
                <c:pt idx="12">
                  <c:v>41589.5</c:v>
                </c:pt>
                <c:pt idx="13">
                  <c:v>41590</c:v>
                </c:pt>
                <c:pt idx="14">
                  <c:v>41590.5</c:v>
                </c:pt>
                <c:pt idx="15">
                  <c:v>41591</c:v>
                </c:pt>
                <c:pt idx="16">
                  <c:v>41591.5</c:v>
                </c:pt>
                <c:pt idx="17">
                  <c:v>41592</c:v>
                </c:pt>
                <c:pt idx="18">
                  <c:v>41592.5</c:v>
                </c:pt>
                <c:pt idx="19">
                  <c:v>41593</c:v>
                </c:pt>
                <c:pt idx="20">
                  <c:v>41593.5</c:v>
                </c:pt>
                <c:pt idx="21">
                  <c:v>41594</c:v>
                </c:pt>
                <c:pt idx="22">
                  <c:v>41594.5</c:v>
                </c:pt>
                <c:pt idx="23">
                  <c:v>41595</c:v>
                </c:pt>
                <c:pt idx="24">
                  <c:v>41595.5</c:v>
                </c:pt>
                <c:pt idx="25">
                  <c:v>41596</c:v>
                </c:pt>
                <c:pt idx="26">
                  <c:v>41596.5</c:v>
                </c:pt>
                <c:pt idx="27">
                  <c:v>41597</c:v>
                </c:pt>
                <c:pt idx="28">
                  <c:v>41597.5</c:v>
                </c:pt>
                <c:pt idx="29">
                  <c:v>41598</c:v>
                </c:pt>
                <c:pt idx="30">
                  <c:v>41598.5</c:v>
                </c:pt>
                <c:pt idx="31">
                  <c:v>41599</c:v>
                </c:pt>
                <c:pt idx="32">
                  <c:v>41599.5</c:v>
                </c:pt>
                <c:pt idx="33">
                  <c:v>41600</c:v>
                </c:pt>
                <c:pt idx="34">
                  <c:v>41600.5</c:v>
                </c:pt>
                <c:pt idx="35">
                  <c:v>41601</c:v>
                </c:pt>
                <c:pt idx="36">
                  <c:v>41601.5</c:v>
                </c:pt>
                <c:pt idx="37">
                  <c:v>41602</c:v>
                </c:pt>
                <c:pt idx="38">
                  <c:v>41602.5</c:v>
                </c:pt>
                <c:pt idx="39">
                  <c:v>41603</c:v>
                </c:pt>
                <c:pt idx="40">
                  <c:v>41603.5</c:v>
                </c:pt>
                <c:pt idx="41">
                  <c:v>41604</c:v>
                </c:pt>
                <c:pt idx="42">
                  <c:v>41604.5</c:v>
                </c:pt>
                <c:pt idx="43">
                  <c:v>41605</c:v>
                </c:pt>
                <c:pt idx="44">
                  <c:v>41605.336805555555</c:v>
                </c:pt>
                <c:pt idx="45">
                  <c:v>41611.5</c:v>
                </c:pt>
                <c:pt idx="46">
                  <c:v>41611.5</c:v>
                </c:pt>
                <c:pt idx="47">
                  <c:v>41611.666666666664</c:v>
                </c:pt>
                <c:pt idx="48">
                  <c:v>41612</c:v>
                </c:pt>
                <c:pt idx="49">
                  <c:v>41612.333333333336</c:v>
                </c:pt>
                <c:pt idx="50">
                  <c:v>41612.666666666664</c:v>
                </c:pt>
                <c:pt idx="51">
                  <c:v>41613</c:v>
                </c:pt>
                <c:pt idx="52">
                  <c:v>41613.333333333336</c:v>
                </c:pt>
                <c:pt idx="53">
                  <c:v>41613.666666666664</c:v>
                </c:pt>
                <c:pt idx="54">
                  <c:v>41614</c:v>
                </c:pt>
                <c:pt idx="55">
                  <c:v>41614.333333333336</c:v>
                </c:pt>
                <c:pt idx="56">
                  <c:v>41611.5</c:v>
                </c:pt>
                <c:pt idx="57">
                  <c:v>41611.666666666664</c:v>
                </c:pt>
                <c:pt idx="58">
                  <c:v>41612</c:v>
                </c:pt>
                <c:pt idx="59">
                  <c:v>41612.333333333336</c:v>
                </c:pt>
                <c:pt idx="60">
                  <c:v>41612.666666666664</c:v>
                </c:pt>
                <c:pt idx="61">
                  <c:v>41613</c:v>
                </c:pt>
                <c:pt idx="62">
                  <c:v>41613.333333333336</c:v>
                </c:pt>
                <c:pt idx="63">
                  <c:v>41613.666666666664</c:v>
                </c:pt>
                <c:pt idx="64">
                  <c:v>41614</c:v>
                </c:pt>
                <c:pt idx="65">
                  <c:v>41614.333333333336</c:v>
                </c:pt>
                <c:pt idx="66">
                  <c:v>41614.666666666664</c:v>
                </c:pt>
                <c:pt idx="67">
                  <c:v>41615</c:v>
                </c:pt>
                <c:pt idx="68">
                  <c:v>41615.333333333336</c:v>
                </c:pt>
                <c:pt idx="69">
                  <c:v>41615.666666666664</c:v>
                </c:pt>
                <c:pt idx="70">
                  <c:v>41616</c:v>
                </c:pt>
                <c:pt idx="71">
                  <c:v>41616.333333333336</c:v>
                </c:pt>
                <c:pt idx="72">
                  <c:v>41616.666666666664</c:v>
                </c:pt>
                <c:pt idx="73">
                  <c:v>41617</c:v>
                </c:pt>
                <c:pt idx="74">
                  <c:v>41617.333333333336</c:v>
                </c:pt>
                <c:pt idx="75">
                  <c:v>41617.666666666664</c:v>
                </c:pt>
                <c:pt idx="76">
                  <c:v>41618</c:v>
                </c:pt>
                <c:pt idx="77">
                  <c:v>41618.333333333336</c:v>
                </c:pt>
                <c:pt idx="78">
                  <c:v>41618.666666666664</c:v>
                </c:pt>
                <c:pt idx="79">
                  <c:v>41619</c:v>
                </c:pt>
                <c:pt idx="80">
                  <c:v>41619.333333333336</c:v>
                </c:pt>
                <c:pt idx="81">
                  <c:v>41619.666666666664</c:v>
                </c:pt>
                <c:pt idx="82">
                  <c:v>41620</c:v>
                </c:pt>
                <c:pt idx="83">
                  <c:v>41620.333333333336</c:v>
                </c:pt>
                <c:pt idx="84">
                  <c:v>41620.666666666664</c:v>
                </c:pt>
                <c:pt idx="85">
                  <c:v>41621</c:v>
                </c:pt>
                <c:pt idx="86">
                  <c:v>41621.333333333336</c:v>
                </c:pt>
                <c:pt idx="87">
                  <c:v>41621.666666666664</c:v>
                </c:pt>
                <c:pt idx="88">
                  <c:v>41622</c:v>
                </c:pt>
                <c:pt idx="89">
                  <c:v>41622.333333333336</c:v>
                </c:pt>
                <c:pt idx="90">
                  <c:v>41622.666666666664</c:v>
                </c:pt>
                <c:pt idx="91">
                  <c:v>41623</c:v>
                </c:pt>
                <c:pt idx="92">
                  <c:v>41623.333333333336</c:v>
                </c:pt>
                <c:pt idx="93">
                  <c:v>41623.666666666664</c:v>
                </c:pt>
                <c:pt idx="94">
                  <c:v>41624</c:v>
                </c:pt>
                <c:pt idx="95">
                  <c:v>41624.333333333336</c:v>
                </c:pt>
                <c:pt idx="96">
                  <c:v>41624.666666666664</c:v>
                </c:pt>
                <c:pt idx="97">
                  <c:v>41625</c:v>
                </c:pt>
                <c:pt idx="98">
                  <c:v>41625.333333333336</c:v>
                </c:pt>
                <c:pt idx="99">
                  <c:v>41625.666666666664</c:v>
                </c:pt>
                <c:pt idx="100">
                  <c:v>41626</c:v>
                </c:pt>
                <c:pt idx="101">
                  <c:v>41626.333333333336</c:v>
                </c:pt>
                <c:pt idx="102">
                  <c:v>41626.666666666664</c:v>
                </c:pt>
                <c:pt idx="103">
                  <c:v>41627</c:v>
                </c:pt>
                <c:pt idx="104">
                  <c:v>41627.333333333336</c:v>
                </c:pt>
                <c:pt idx="105">
                  <c:v>41627.666666666664</c:v>
                </c:pt>
                <c:pt idx="106">
                  <c:v>41628</c:v>
                </c:pt>
                <c:pt idx="107">
                  <c:v>41628.333333333336</c:v>
                </c:pt>
                <c:pt idx="108">
                  <c:v>41628.666666666664</c:v>
                </c:pt>
                <c:pt idx="109">
                  <c:v>41629</c:v>
                </c:pt>
                <c:pt idx="110">
                  <c:v>41629.333333333336</c:v>
                </c:pt>
                <c:pt idx="111">
                  <c:v>41629.666666666664</c:v>
                </c:pt>
                <c:pt idx="112">
                  <c:v>41630</c:v>
                </c:pt>
                <c:pt idx="113">
                  <c:v>41630.333333333336</c:v>
                </c:pt>
                <c:pt idx="114">
                  <c:v>41630.666666666664</c:v>
                </c:pt>
                <c:pt idx="115">
                  <c:v>41631</c:v>
                </c:pt>
                <c:pt idx="116">
                  <c:v>41631.333333333336</c:v>
                </c:pt>
                <c:pt idx="117">
                  <c:v>41631.666666666664</c:v>
                </c:pt>
                <c:pt idx="118">
                  <c:v>41632</c:v>
                </c:pt>
                <c:pt idx="119">
                  <c:v>41632.333333333336</c:v>
                </c:pt>
                <c:pt idx="120">
                  <c:v>41632.666666666664</c:v>
                </c:pt>
                <c:pt idx="121">
                  <c:v>41633</c:v>
                </c:pt>
                <c:pt idx="122">
                  <c:v>41633.333333333336</c:v>
                </c:pt>
                <c:pt idx="123">
                  <c:v>41633.666666666664</c:v>
                </c:pt>
                <c:pt idx="124">
                  <c:v>41634</c:v>
                </c:pt>
                <c:pt idx="125">
                  <c:v>41634.333333333336</c:v>
                </c:pt>
                <c:pt idx="126">
                  <c:v>41634.666666666664</c:v>
                </c:pt>
                <c:pt idx="127">
                  <c:v>41635</c:v>
                </c:pt>
                <c:pt idx="128">
                  <c:v>41635.333333333336</c:v>
                </c:pt>
                <c:pt idx="129">
                  <c:v>41635.666666666664</c:v>
                </c:pt>
                <c:pt idx="130">
                  <c:v>41636</c:v>
                </c:pt>
                <c:pt idx="131">
                  <c:v>41636.333333333336</c:v>
                </c:pt>
                <c:pt idx="132">
                  <c:v>41636.666666666664</c:v>
                </c:pt>
                <c:pt idx="133">
                  <c:v>41637</c:v>
                </c:pt>
                <c:pt idx="134">
                  <c:v>41637.333333333336</c:v>
                </c:pt>
                <c:pt idx="135">
                  <c:v>41637.666666666664</c:v>
                </c:pt>
                <c:pt idx="136">
                  <c:v>41638</c:v>
                </c:pt>
                <c:pt idx="137">
                  <c:v>41638.333333333336</c:v>
                </c:pt>
                <c:pt idx="138">
                  <c:v>41638.666666666664</c:v>
                </c:pt>
                <c:pt idx="139">
                  <c:v>41639</c:v>
                </c:pt>
                <c:pt idx="140">
                  <c:v>41639.333333333336</c:v>
                </c:pt>
                <c:pt idx="141">
                  <c:v>41639.666666666664</c:v>
                </c:pt>
                <c:pt idx="142">
                  <c:v>41640</c:v>
                </c:pt>
                <c:pt idx="143">
                  <c:v>41640.333333333336</c:v>
                </c:pt>
                <c:pt idx="144">
                  <c:v>41640.666666666664</c:v>
                </c:pt>
                <c:pt idx="145">
                  <c:v>41641</c:v>
                </c:pt>
                <c:pt idx="146">
                  <c:v>41641.333333333336</c:v>
                </c:pt>
                <c:pt idx="147">
                  <c:v>41641.666666666664</c:v>
                </c:pt>
                <c:pt idx="148">
                  <c:v>41642</c:v>
                </c:pt>
                <c:pt idx="149">
                  <c:v>41642.333333333336</c:v>
                </c:pt>
                <c:pt idx="150">
                  <c:v>41642.666666666664</c:v>
                </c:pt>
                <c:pt idx="151">
                  <c:v>41643</c:v>
                </c:pt>
                <c:pt idx="152">
                  <c:v>41643.333333333336</c:v>
                </c:pt>
                <c:pt idx="153">
                  <c:v>41643.666666666664</c:v>
                </c:pt>
                <c:pt idx="154">
                  <c:v>41644</c:v>
                </c:pt>
                <c:pt idx="155">
                  <c:v>41644.333333333336</c:v>
                </c:pt>
                <c:pt idx="156">
                  <c:v>41644.666666666664</c:v>
                </c:pt>
                <c:pt idx="157">
                  <c:v>41645</c:v>
                </c:pt>
                <c:pt idx="158">
                  <c:v>41645.333333333336</c:v>
                </c:pt>
                <c:pt idx="159">
                  <c:v>41645.666666666664</c:v>
                </c:pt>
                <c:pt idx="160">
                  <c:v>41646</c:v>
                </c:pt>
                <c:pt idx="161">
                  <c:v>41646.333333333336</c:v>
                </c:pt>
                <c:pt idx="162">
                  <c:v>41646.666666666664</c:v>
                </c:pt>
                <c:pt idx="163">
                  <c:v>41647</c:v>
                </c:pt>
                <c:pt idx="164">
                  <c:v>41647.333333333336</c:v>
                </c:pt>
                <c:pt idx="165">
                  <c:v>41647.666666666664</c:v>
                </c:pt>
                <c:pt idx="166">
                  <c:v>41648</c:v>
                </c:pt>
                <c:pt idx="167">
                  <c:v>41648.333333333336</c:v>
                </c:pt>
                <c:pt idx="168">
                  <c:v>41648.666666666664</c:v>
                </c:pt>
                <c:pt idx="169">
                  <c:v>41649</c:v>
                </c:pt>
                <c:pt idx="170">
                  <c:v>41649.333333333336</c:v>
                </c:pt>
                <c:pt idx="171">
                  <c:v>41646.666666666664</c:v>
                </c:pt>
                <c:pt idx="172">
                  <c:v>41647</c:v>
                </c:pt>
                <c:pt idx="173">
                  <c:v>41647.333333333336</c:v>
                </c:pt>
                <c:pt idx="174">
                  <c:v>41647.666666666664</c:v>
                </c:pt>
                <c:pt idx="175">
                  <c:v>41648</c:v>
                </c:pt>
                <c:pt idx="176">
                  <c:v>41648.333333333336</c:v>
                </c:pt>
                <c:pt idx="177">
                  <c:v>41648.666666666664</c:v>
                </c:pt>
                <c:pt idx="178">
                  <c:v>41649</c:v>
                </c:pt>
                <c:pt idx="179">
                  <c:v>41649.333333333336</c:v>
                </c:pt>
                <c:pt idx="180">
                  <c:v>41649.666666666664</c:v>
                </c:pt>
                <c:pt idx="181">
                  <c:v>41650</c:v>
                </c:pt>
                <c:pt idx="182">
                  <c:v>41650.333333333336</c:v>
                </c:pt>
                <c:pt idx="183">
                  <c:v>41650.666666666664</c:v>
                </c:pt>
                <c:pt idx="184">
                  <c:v>41651</c:v>
                </c:pt>
                <c:pt idx="185">
                  <c:v>41651.333333333336</c:v>
                </c:pt>
                <c:pt idx="186">
                  <c:v>41651.666666666664</c:v>
                </c:pt>
                <c:pt idx="187">
                  <c:v>41652</c:v>
                </c:pt>
                <c:pt idx="188">
                  <c:v>41652.333333333336</c:v>
                </c:pt>
                <c:pt idx="189">
                  <c:v>41652.666666666664</c:v>
                </c:pt>
                <c:pt idx="190">
                  <c:v>41653</c:v>
                </c:pt>
                <c:pt idx="191">
                  <c:v>41653.333333333336</c:v>
                </c:pt>
                <c:pt idx="192">
                  <c:v>41653.666666666664</c:v>
                </c:pt>
                <c:pt idx="193">
                  <c:v>41654</c:v>
                </c:pt>
                <c:pt idx="194">
                  <c:v>41654.333333333336</c:v>
                </c:pt>
                <c:pt idx="195">
                  <c:v>41654.666666666664</c:v>
                </c:pt>
                <c:pt idx="196">
                  <c:v>41655</c:v>
                </c:pt>
                <c:pt idx="197">
                  <c:v>41655.333333333336</c:v>
                </c:pt>
                <c:pt idx="198">
                  <c:v>41655.666666666664</c:v>
                </c:pt>
                <c:pt idx="199">
                  <c:v>41656</c:v>
                </c:pt>
                <c:pt idx="200">
                  <c:v>41656.333333333336</c:v>
                </c:pt>
                <c:pt idx="201">
                  <c:v>41656.666666666664</c:v>
                </c:pt>
                <c:pt idx="202">
                  <c:v>41657</c:v>
                </c:pt>
                <c:pt idx="203">
                  <c:v>41657.333333333336</c:v>
                </c:pt>
                <c:pt idx="204">
                  <c:v>41657.666666666664</c:v>
                </c:pt>
                <c:pt idx="205">
                  <c:v>41658</c:v>
                </c:pt>
                <c:pt idx="206">
                  <c:v>41658.333333333336</c:v>
                </c:pt>
                <c:pt idx="207">
                  <c:v>41658.666666666664</c:v>
                </c:pt>
                <c:pt idx="208">
                  <c:v>41659</c:v>
                </c:pt>
                <c:pt idx="209">
                  <c:v>41659.333333333336</c:v>
                </c:pt>
                <c:pt idx="210">
                  <c:v>41659.666666666664</c:v>
                </c:pt>
                <c:pt idx="211">
                  <c:v>41660</c:v>
                </c:pt>
                <c:pt idx="212">
                  <c:v>41660.333333333336</c:v>
                </c:pt>
                <c:pt idx="213">
                  <c:v>41660.666666666664</c:v>
                </c:pt>
                <c:pt idx="214">
                  <c:v>41661</c:v>
                </c:pt>
                <c:pt idx="215">
                  <c:v>41661.333333333336</c:v>
                </c:pt>
                <c:pt idx="216">
                  <c:v>41661.666666666664</c:v>
                </c:pt>
                <c:pt idx="217">
                  <c:v>41662</c:v>
                </c:pt>
                <c:pt idx="218">
                  <c:v>41662.333333333336</c:v>
                </c:pt>
                <c:pt idx="219">
                  <c:v>41662.666666666664</c:v>
                </c:pt>
                <c:pt idx="220">
                  <c:v>41663</c:v>
                </c:pt>
                <c:pt idx="221">
                  <c:v>41663.333333333336</c:v>
                </c:pt>
                <c:pt idx="222">
                  <c:v>41663.666666666664</c:v>
                </c:pt>
                <c:pt idx="223">
                  <c:v>41664</c:v>
                </c:pt>
                <c:pt idx="224">
                  <c:v>41664.333333333336</c:v>
                </c:pt>
                <c:pt idx="225">
                  <c:v>41664.666666666664</c:v>
                </c:pt>
                <c:pt idx="226">
                  <c:v>41665</c:v>
                </c:pt>
                <c:pt idx="227">
                  <c:v>41665.333333333336</c:v>
                </c:pt>
                <c:pt idx="228">
                  <c:v>41665.666666666664</c:v>
                </c:pt>
                <c:pt idx="229">
                  <c:v>41666</c:v>
                </c:pt>
                <c:pt idx="230">
                  <c:v>41666.333333333336</c:v>
                </c:pt>
                <c:pt idx="231">
                  <c:v>41666.333333333336</c:v>
                </c:pt>
                <c:pt idx="232">
                  <c:v>41666.666666666664</c:v>
                </c:pt>
                <c:pt idx="233">
                  <c:v>41667</c:v>
                </c:pt>
                <c:pt idx="234">
                  <c:v>41667.333333333336</c:v>
                </c:pt>
                <c:pt idx="235">
                  <c:v>41667.666666666664</c:v>
                </c:pt>
                <c:pt idx="236">
                  <c:v>41668</c:v>
                </c:pt>
                <c:pt idx="237">
                  <c:v>41668.333333333336</c:v>
                </c:pt>
                <c:pt idx="238">
                  <c:v>41668.666666666664</c:v>
                </c:pt>
                <c:pt idx="239">
                  <c:v>41669</c:v>
                </c:pt>
                <c:pt idx="240">
                  <c:v>41669.333333333336</c:v>
                </c:pt>
                <c:pt idx="241">
                  <c:v>41669.666666666664</c:v>
                </c:pt>
                <c:pt idx="242">
                  <c:v>41670</c:v>
                </c:pt>
                <c:pt idx="243">
                  <c:v>41670.333333333336</c:v>
                </c:pt>
                <c:pt idx="244">
                  <c:v>41670.666666666664</c:v>
                </c:pt>
                <c:pt idx="245">
                  <c:v>41671</c:v>
                </c:pt>
                <c:pt idx="246">
                  <c:v>41671.333333333336</c:v>
                </c:pt>
                <c:pt idx="247">
                  <c:v>41671.666666666664</c:v>
                </c:pt>
                <c:pt idx="248">
                  <c:v>41672</c:v>
                </c:pt>
                <c:pt idx="249">
                  <c:v>41672.333333333336</c:v>
                </c:pt>
                <c:pt idx="250">
                  <c:v>41672.666666666664</c:v>
                </c:pt>
                <c:pt idx="251">
                  <c:v>41673</c:v>
                </c:pt>
                <c:pt idx="252">
                  <c:v>41673.333333333336</c:v>
                </c:pt>
                <c:pt idx="253">
                  <c:v>41673.666666666664</c:v>
                </c:pt>
                <c:pt idx="254">
                  <c:v>41674</c:v>
                </c:pt>
                <c:pt idx="255">
                  <c:v>41674.333333333336</c:v>
                </c:pt>
                <c:pt idx="256">
                  <c:v>41674.666666666664</c:v>
                </c:pt>
                <c:pt idx="257">
                  <c:v>41675</c:v>
                </c:pt>
                <c:pt idx="258">
                  <c:v>41675.333333333336</c:v>
                </c:pt>
                <c:pt idx="259">
                  <c:v>41675.666666666664</c:v>
                </c:pt>
                <c:pt idx="260">
                  <c:v>41676</c:v>
                </c:pt>
                <c:pt idx="261">
                  <c:v>41676.333333333336</c:v>
                </c:pt>
                <c:pt idx="262">
                  <c:v>41676.333333333336</c:v>
                </c:pt>
                <c:pt idx="263">
                  <c:v>41676.666666666664</c:v>
                </c:pt>
                <c:pt idx="264">
                  <c:v>41677</c:v>
                </c:pt>
                <c:pt idx="265">
                  <c:v>41677.333333333336</c:v>
                </c:pt>
                <c:pt idx="266">
                  <c:v>41677.666666666664</c:v>
                </c:pt>
                <c:pt idx="267">
                  <c:v>41678</c:v>
                </c:pt>
                <c:pt idx="268">
                  <c:v>41678.333333333336</c:v>
                </c:pt>
                <c:pt idx="269">
                  <c:v>41678.666666666664</c:v>
                </c:pt>
                <c:pt idx="270">
                  <c:v>41679</c:v>
                </c:pt>
                <c:pt idx="271">
                  <c:v>41679.333333333336</c:v>
                </c:pt>
                <c:pt idx="272">
                  <c:v>41679.666666666664</c:v>
                </c:pt>
                <c:pt idx="273">
                  <c:v>41680</c:v>
                </c:pt>
                <c:pt idx="274">
                  <c:v>41680.333333333336</c:v>
                </c:pt>
                <c:pt idx="275">
                  <c:v>41680.666666666664</c:v>
                </c:pt>
                <c:pt idx="276">
                  <c:v>41681</c:v>
                </c:pt>
                <c:pt idx="277">
                  <c:v>41681.333333333336</c:v>
                </c:pt>
                <c:pt idx="278">
                  <c:v>41681.666666666664</c:v>
                </c:pt>
                <c:pt idx="279">
                  <c:v>41682</c:v>
                </c:pt>
                <c:pt idx="280">
                  <c:v>41682.333333333336</c:v>
                </c:pt>
                <c:pt idx="281">
                  <c:v>41682.666666666664</c:v>
                </c:pt>
                <c:pt idx="282">
                  <c:v>41683</c:v>
                </c:pt>
                <c:pt idx="283">
                  <c:v>41683.333333333336</c:v>
                </c:pt>
                <c:pt idx="284">
                  <c:v>41683.666666666664</c:v>
                </c:pt>
              </c:numCache>
            </c:numRef>
          </c:xVal>
          <c:yVal>
            <c:numRef>
              <c:f>'130561001'!$V$1:$V$285</c:f>
              <c:numCache>
                <c:formatCode>General</c:formatCode>
                <c:ptCount val="285"/>
                <c:pt idx="0">
                  <c:v>0</c:v>
                </c:pt>
                <c:pt idx="1">
                  <c:v>0.10000000000000142</c:v>
                </c:pt>
                <c:pt idx="2">
                  <c:v>7.9999999999998295E-2</c:v>
                </c:pt>
                <c:pt idx="3">
                  <c:v>0.10000000000000142</c:v>
                </c:pt>
                <c:pt idx="4">
                  <c:v>6.0000000000002274E-2</c:v>
                </c:pt>
                <c:pt idx="5">
                  <c:v>9.9999999999994316E-2</c:v>
                </c:pt>
                <c:pt idx="6">
                  <c:v>8.00000000000054E-2</c:v>
                </c:pt>
                <c:pt idx="7">
                  <c:v>0</c:v>
                </c:pt>
                <c:pt idx="8">
                  <c:v>5.9999999999995168E-2</c:v>
                </c:pt>
                <c:pt idx="9">
                  <c:v>3.9999999999999147E-2</c:v>
                </c:pt>
                <c:pt idx="10">
                  <c:v>8.00000000000054E-2</c:v>
                </c:pt>
                <c:pt idx="11">
                  <c:v>3.9999999999999147E-2</c:v>
                </c:pt>
                <c:pt idx="12">
                  <c:v>7.9999999999998295E-2</c:v>
                </c:pt>
                <c:pt idx="13">
                  <c:v>3.9999999999999147E-2</c:v>
                </c:pt>
                <c:pt idx="14">
                  <c:v>6.0000000000002274E-2</c:v>
                </c:pt>
                <c:pt idx="15">
                  <c:v>7.9999999999998295E-2</c:v>
                </c:pt>
                <c:pt idx="16">
                  <c:v>6.0000000000002274E-2</c:v>
                </c:pt>
                <c:pt idx="17">
                  <c:v>3.9999999999999147E-2</c:v>
                </c:pt>
                <c:pt idx="18">
                  <c:v>3.9999999999999147E-2</c:v>
                </c:pt>
                <c:pt idx="19">
                  <c:v>7.9999999999998295E-2</c:v>
                </c:pt>
                <c:pt idx="20">
                  <c:v>0.12000000000000455</c:v>
                </c:pt>
                <c:pt idx="21">
                  <c:v>0</c:v>
                </c:pt>
                <c:pt idx="22">
                  <c:v>7.9999999999998295E-2</c:v>
                </c:pt>
                <c:pt idx="23">
                  <c:v>3.9999999999999147E-2</c:v>
                </c:pt>
                <c:pt idx="24">
                  <c:v>0.11999999999999744</c:v>
                </c:pt>
                <c:pt idx="25">
                  <c:v>0</c:v>
                </c:pt>
                <c:pt idx="26">
                  <c:v>0.16000000000000369</c:v>
                </c:pt>
                <c:pt idx="27">
                  <c:v>1.9999999999996021E-2</c:v>
                </c:pt>
                <c:pt idx="28">
                  <c:v>0.10000000000000142</c:v>
                </c:pt>
                <c:pt idx="29">
                  <c:v>2.0000000000003126E-2</c:v>
                </c:pt>
                <c:pt idx="30">
                  <c:v>7.9999999999998295E-2</c:v>
                </c:pt>
                <c:pt idx="31">
                  <c:v>6.0000000000002274E-2</c:v>
                </c:pt>
                <c:pt idx="32">
                  <c:v>3.9999999999999147E-2</c:v>
                </c:pt>
                <c:pt idx="33">
                  <c:v>0.21999999999999886</c:v>
                </c:pt>
                <c:pt idx="34">
                  <c:v>1.9999999999996021E-2</c:v>
                </c:pt>
                <c:pt idx="35">
                  <c:v>0</c:v>
                </c:pt>
                <c:pt idx="36">
                  <c:v>4.0000000000006253E-2</c:v>
                </c:pt>
                <c:pt idx="37">
                  <c:v>3.9999999999999147E-2</c:v>
                </c:pt>
                <c:pt idx="38">
                  <c:v>5.9999999999995168E-2</c:v>
                </c:pt>
                <c:pt idx="39">
                  <c:v>3.9999999999999147E-2</c:v>
                </c:pt>
                <c:pt idx="40">
                  <c:v>0.17999999999999972</c:v>
                </c:pt>
                <c:pt idx="41">
                  <c:v>0</c:v>
                </c:pt>
                <c:pt idx="42">
                  <c:v>4.0000000000006253E-2</c:v>
                </c:pt>
                <c:pt idx="43">
                  <c:v>3.9999999999999147E-2</c:v>
                </c:pt>
                <c:pt idx="44">
                  <c:v>0.34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5.9999999999562161E-2</c:v>
                </c:pt>
                <c:pt idx="50">
                  <c:v>3.0000000000430588E-2</c:v>
                </c:pt>
                <c:pt idx="51">
                  <c:v>6.0000000000871835E-2</c:v>
                </c:pt>
                <c:pt idx="52">
                  <c:v>5.9999999999572819E-2</c:v>
                </c:pt>
                <c:pt idx="53">
                  <c:v>2.9999999999775751E-2</c:v>
                </c:pt>
                <c:pt idx="54">
                  <c:v>0</c:v>
                </c:pt>
                <c:pt idx="55">
                  <c:v>0</c:v>
                </c:pt>
                <c:pt idx="56">
                  <c:v>5.9999999999562161E-2</c:v>
                </c:pt>
                <c:pt idx="57">
                  <c:v>0</c:v>
                </c:pt>
                <c:pt idx="58">
                  <c:v>0</c:v>
                </c:pt>
                <c:pt idx="59">
                  <c:v>0.19999999999999574</c:v>
                </c:pt>
                <c:pt idx="60">
                  <c:v>9.9999999999980105E-2</c:v>
                </c:pt>
                <c:pt idx="61">
                  <c:v>6.0000000000871835E-2</c:v>
                </c:pt>
                <c:pt idx="62">
                  <c:v>5.9999999999572819E-2</c:v>
                </c:pt>
                <c:pt idx="63">
                  <c:v>2.9999999999775751E-2</c:v>
                </c:pt>
                <c:pt idx="64">
                  <c:v>0</c:v>
                </c:pt>
                <c:pt idx="65">
                  <c:v>0.26999999999803509</c:v>
                </c:pt>
                <c:pt idx="66">
                  <c:v>0</c:v>
                </c:pt>
                <c:pt idx="67">
                  <c:v>3.0000000000441247E-2</c:v>
                </c:pt>
                <c:pt idx="68">
                  <c:v>2.9999999999775751E-2</c:v>
                </c:pt>
                <c:pt idx="69">
                  <c:v>5.9999999999562161E-2</c:v>
                </c:pt>
                <c:pt idx="70">
                  <c:v>6.0000000000882493E-2</c:v>
                </c:pt>
                <c:pt idx="71">
                  <c:v>0</c:v>
                </c:pt>
                <c:pt idx="72">
                  <c:v>0.11999999999912432</c:v>
                </c:pt>
                <c:pt idx="73">
                  <c:v>0</c:v>
                </c:pt>
                <c:pt idx="74">
                  <c:v>5.9999999999562161E-2</c:v>
                </c:pt>
                <c:pt idx="75">
                  <c:v>0.11999999999912432</c:v>
                </c:pt>
                <c:pt idx="76">
                  <c:v>0</c:v>
                </c:pt>
                <c:pt idx="77">
                  <c:v>8.9999999999348573E-2</c:v>
                </c:pt>
                <c:pt idx="78">
                  <c:v>0</c:v>
                </c:pt>
                <c:pt idx="79">
                  <c:v>3.0000000000430588E-2</c:v>
                </c:pt>
                <c:pt idx="80">
                  <c:v>0.11999999999913498</c:v>
                </c:pt>
                <c:pt idx="81">
                  <c:v>0</c:v>
                </c:pt>
                <c:pt idx="82">
                  <c:v>6.0000000000871835E-2</c:v>
                </c:pt>
                <c:pt idx="83">
                  <c:v>0.14999999999891073</c:v>
                </c:pt>
                <c:pt idx="84">
                  <c:v>5.9999999999562161E-2</c:v>
                </c:pt>
                <c:pt idx="85">
                  <c:v>0</c:v>
                </c:pt>
                <c:pt idx="86">
                  <c:v>5.9999999999562161E-2</c:v>
                </c:pt>
                <c:pt idx="87">
                  <c:v>5.9999999999562161E-2</c:v>
                </c:pt>
                <c:pt idx="88">
                  <c:v>9.0000000001313085E-2</c:v>
                </c:pt>
                <c:pt idx="89">
                  <c:v>2.9999999999775751E-2</c:v>
                </c:pt>
                <c:pt idx="90">
                  <c:v>0</c:v>
                </c:pt>
                <c:pt idx="91">
                  <c:v>9.0000000001313085E-2</c:v>
                </c:pt>
                <c:pt idx="92">
                  <c:v>5.9999999999562161E-2</c:v>
                </c:pt>
                <c:pt idx="93">
                  <c:v>5.9999999999562161E-2</c:v>
                </c:pt>
                <c:pt idx="94">
                  <c:v>3.0000000000441247E-2</c:v>
                </c:pt>
                <c:pt idx="95">
                  <c:v>8.9999999999337915E-2</c:v>
                </c:pt>
                <c:pt idx="96">
                  <c:v>2.9999999999786409E-2</c:v>
                </c:pt>
                <c:pt idx="97">
                  <c:v>6.0000000000871835E-2</c:v>
                </c:pt>
                <c:pt idx="98">
                  <c:v>0.11999999999912432</c:v>
                </c:pt>
                <c:pt idx="99">
                  <c:v>0</c:v>
                </c:pt>
                <c:pt idx="100">
                  <c:v>6.0000000000871835E-2</c:v>
                </c:pt>
                <c:pt idx="101">
                  <c:v>0.17999999999869715</c:v>
                </c:pt>
                <c:pt idx="102">
                  <c:v>2.9999999999775751E-2</c:v>
                </c:pt>
                <c:pt idx="103">
                  <c:v>9.0000000001313085E-2</c:v>
                </c:pt>
                <c:pt idx="104">
                  <c:v>5.9999999999562161E-2</c:v>
                </c:pt>
                <c:pt idx="105">
                  <c:v>0.14999999999891073</c:v>
                </c:pt>
                <c:pt idx="106">
                  <c:v>3.0000000000430588E-2</c:v>
                </c:pt>
                <c:pt idx="107">
                  <c:v>0.11999999999913498</c:v>
                </c:pt>
                <c:pt idx="108">
                  <c:v>8.9999999999337915E-2</c:v>
                </c:pt>
                <c:pt idx="109">
                  <c:v>6.0000000000871835E-2</c:v>
                </c:pt>
                <c:pt idx="110">
                  <c:v>0.11999999999913498</c:v>
                </c:pt>
                <c:pt idx="111">
                  <c:v>5.9999999999562161E-2</c:v>
                </c:pt>
                <c:pt idx="112">
                  <c:v>3.0000000000430588E-2</c:v>
                </c:pt>
                <c:pt idx="113">
                  <c:v>0.11999999999913498</c:v>
                </c:pt>
                <c:pt idx="114">
                  <c:v>5.9999999999562161E-2</c:v>
                </c:pt>
                <c:pt idx="115">
                  <c:v>0.12000000000174367</c:v>
                </c:pt>
                <c:pt idx="116">
                  <c:v>5.9999999999562161E-2</c:v>
                </c:pt>
                <c:pt idx="117">
                  <c:v>8.9999999999348573E-2</c:v>
                </c:pt>
                <c:pt idx="118">
                  <c:v>6.0000000000871835E-2</c:v>
                </c:pt>
                <c:pt idx="119">
                  <c:v>8.9999999999348573E-2</c:v>
                </c:pt>
                <c:pt idx="120">
                  <c:v>0</c:v>
                </c:pt>
                <c:pt idx="121">
                  <c:v>3.0000000000430588E-2</c:v>
                </c:pt>
                <c:pt idx="122">
                  <c:v>0.11999999999912432</c:v>
                </c:pt>
                <c:pt idx="123">
                  <c:v>2.9999999999786409E-2</c:v>
                </c:pt>
                <c:pt idx="124">
                  <c:v>6.0000000000871835E-2</c:v>
                </c:pt>
                <c:pt idx="125">
                  <c:v>2.9999999999786409E-2</c:v>
                </c:pt>
                <c:pt idx="126">
                  <c:v>8.9999999999337915E-2</c:v>
                </c:pt>
                <c:pt idx="127">
                  <c:v>6.0000000000871835E-2</c:v>
                </c:pt>
                <c:pt idx="128">
                  <c:v>0.11999999999913498</c:v>
                </c:pt>
                <c:pt idx="129">
                  <c:v>5.9999999999562161E-2</c:v>
                </c:pt>
                <c:pt idx="130">
                  <c:v>6.0000000000871835E-2</c:v>
                </c:pt>
                <c:pt idx="131">
                  <c:v>8.9999999999348573E-2</c:v>
                </c:pt>
                <c:pt idx="132">
                  <c:v>2.9999999999775751E-2</c:v>
                </c:pt>
                <c:pt idx="133">
                  <c:v>6.0000000000871835E-2</c:v>
                </c:pt>
                <c:pt idx="134">
                  <c:v>0.11999999999913498</c:v>
                </c:pt>
                <c:pt idx="135">
                  <c:v>5.9999999999562161E-2</c:v>
                </c:pt>
                <c:pt idx="136">
                  <c:v>3.0000000000430588E-2</c:v>
                </c:pt>
                <c:pt idx="137">
                  <c:v>0.11999999999912432</c:v>
                </c:pt>
                <c:pt idx="138">
                  <c:v>5.9999999999572819E-2</c:v>
                </c:pt>
                <c:pt idx="139">
                  <c:v>6.0000000000871835E-2</c:v>
                </c:pt>
                <c:pt idx="140">
                  <c:v>8.9999999999337915E-2</c:v>
                </c:pt>
                <c:pt idx="141">
                  <c:v>5.9999999999562161E-2</c:v>
                </c:pt>
                <c:pt idx="142">
                  <c:v>9.0000000001313085E-2</c:v>
                </c:pt>
                <c:pt idx="143">
                  <c:v>2.9999999999786409E-2</c:v>
                </c:pt>
                <c:pt idx="144">
                  <c:v>0</c:v>
                </c:pt>
                <c:pt idx="145">
                  <c:v>3.0000000000430588E-2</c:v>
                </c:pt>
                <c:pt idx="146">
                  <c:v>5.9999999999562161E-2</c:v>
                </c:pt>
                <c:pt idx="147">
                  <c:v>8.9999999999348573E-2</c:v>
                </c:pt>
                <c:pt idx="148">
                  <c:v>3.0000000000441247E-2</c:v>
                </c:pt>
                <c:pt idx="149">
                  <c:v>8.9999999999337915E-2</c:v>
                </c:pt>
                <c:pt idx="150">
                  <c:v>8.9999999999348573E-2</c:v>
                </c:pt>
                <c:pt idx="151">
                  <c:v>3.0000000000441247E-2</c:v>
                </c:pt>
                <c:pt idx="152">
                  <c:v>0.11999999999912432</c:v>
                </c:pt>
                <c:pt idx="153">
                  <c:v>0</c:v>
                </c:pt>
                <c:pt idx="154">
                  <c:v>9.0000000001302427E-2</c:v>
                </c:pt>
                <c:pt idx="155">
                  <c:v>0.26999999999804575</c:v>
                </c:pt>
                <c:pt idx="156">
                  <c:v>0.3899999999971594</c:v>
                </c:pt>
                <c:pt idx="157">
                  <c:v>0.24000000000348734</c:v>
                </c:pt>
                <c:pt idx="158">
                  <c:v>0.20999999999847291</c:v>
                </c:pt>
                <c:pt idx="159">
                  <c:v>0.20999999999847291</c:v>
                </c:pt>
                <c:pt idx="160">
                  <c:v>0.18000000000261551</c:v>
                </c:pt>
                <c:pt idx="161">
                  <c:v>0.14999999999891073</c:v>
                </c:pt>
                <c:pt idx="162">
                  <c:v>0.14999999999891073</c:v>
                </c:pt>
                <c:pt idx="163">
                  <c:v>9.0000000001313085E-2</c:v>
                </c:pt>
                <c:pt idx="164">
                  <c:v>0.17999999999868649</c:v>
                </c:pt>
                <c:pt idx="165">
                  <c:v>0.11999999999912432</c:v>
                </c:pt>
                <c:pt idx="166">
                  <c:v>0.12000000000175433</c:v>
                </c:pt>
                <c:pt idx="167">
                  <c:v>0.20999999999847291</c:v>
                </c:pt>
                <c:pt idx="168">
                  <c:v>0.14999999999890007</c:v>
                </c:pt>
                <c:pt idx="169">
                  <c:v>0.15000000000218491</c:v>
                </c:pt>
                <c:pt idx="170">
                  <c:v>0.13</c:v>
                </c:pt>
                <c:pt idx="171">
                  <c:v>0.14999999999891073</c:v>
                </c:pt>
                <c:pt idx="172">
                  <c:v>0.16</c:v>
                </c:pt>
                <c:pt idx="173">
                  <c:v>0.17999999999868649</c:v>
                </c:pt>
                <c:pt idx="174">
                  <c:v>0.11999999999912432</c:v>
                </c:pt>
                <c:pt idx="175">
                  <c:v>0.12000000000175433</c:v>
                </c:pt>
                <c:pt idx="176">
                  <c:v>0.20999999999847291</c:v>
                </c:pt>
                <c:pt idx="177">
                  <c:v>0.14999999999890007</c:v>
                </c:pt>
                <c:pt idx="178">
                  <c:v>0.15000000000218491</c:v>
                </c:pt>
                <c:pt idx="179">
                  <c:v>0.11999999999912432</c:v>
                </c:pt>
                <c:pt idx="180">
                  <c:v>0.14999999999891073</c:v>
                </c:pt>
                <c:pt idx="181">
                  <c:v>0.12000000000174367</c:v>
                </c:pt>
                <c:pt idx="182">
                  <c:v>0.11999999999913498</c:v>
                </c:pt>
                <c:pt idx="183">
                  <c:v>0.14999999999890007</c:v>
                </c:pt>
                <c:pt idx="184">
                  <c:v>3.0000000000441247E-2</c:v>
                </c:pt>
                <c:pt idx="185">
                  <c:v>5.9999999999562161E-2</c:v>
                </c:pt>
                <c:pt idx="186">
                  <c:v>8.9999999999348573E-2</c:v>
                </c:pt>
                <c:pt idx="187">
                  <c:v>9.0000000001302427E-2</c:v>
                </c:pt>
                <c:pt idx="188">
                  <c:v>0.20999999999847291</c:v>
                </c:pt>
                <c:pt idx="189">
                  <c:v>0</c:v>
                </c:pt>
                <c:pt idx="190">
                  <c:v>3.0000000000441247E-2</c:v>
                </c:pt>
                <c:pt idx="191">
                  <c:v>0.11999999999912432</c:v>
                </c:pt>
                <c:pt idx="192">
                  <c:v>2.9999999999786409E-2</c:v>
                </c:pt>
                <c:pt idx="193">
                  <c:v>0.12000000000174367</c:v>
                </c:pt>
                <c:pt idx="194">
                  <c:v>5.9999999999562161E-2</c:v>
                </c:pt>
                <c:pt idx="195">
                  <c:v>0.11999999999912432</c:v>
                </c:pt>
                <c:pt idx="196">
                  <c:v>6.0000000000871835E-2</c:v>
                </c:pt>
                <c:pt idx="197">
                  <c:v>8.9999999999348573E-2</c:v>
                </c:pt>
                <c:pt idx="198">
                  <c:v>0.11999999999912432</c:v>
                </c:pt>
                <c:pt idx="199">
                  <c:v>6.0000000000882493E-2</c:v>
                </c:pt>
                <c:pt idx="200">
                  <c:v>0.14999999999890007</c:v>
                </c:pt>
                <c:pt idx="201">
                  <c:v>2.9999999999786409E-2</c:v>
                </c:pt>
                <c:pt idx="202">
                  <c:v>0.12000000000174367</c:v>
                </c:pt>
                <c:pt idx="203">
                  <c:v>2.9999999999786409E-2</c:v>
                </c:pt>
                <c:pt idx="204">
                  <c:v>8.9999999999337915E-2</c:v>
                </c:pt>
                <c:pt idx="205">
                  <c:v>9.0000000001313085E-2</c:v>
                </c:pt>
                <c:pt idx="206">
                  <c:v>5.9999999999562161E-2</c:v>
                </c:pt>
                <c:pt idx="207">
                  <c:v>0.17999999999869715</c:v>
                </c:pt>
                <c:pt idx="208">
                  <c:v>3.0000000000430588E-2</c:v>
                </c:pt>
                <c:pt idx="209">
                  <c:v>2.9999999999786409E-2</c:v>
                </c:pt>
                <c:pt idx="210">
                  <c:v>0.23999999999824864</c:v>
                </c:pt>
                <c:pt idx="211">
                  <c:v>6.0000000000871835E-2</c:v>
                </c:pt>
                <c:pt idx="212">
                  <c:v>8.9999999999348573E-2</c:v>
                </c:pt>
                <c:pt idx="213">
                  <c:v>2.9999999999775751E-2</c:v>
                </c:pt>
                <c:pt idx="214">
                  <c:v>0</c:v>
                </c:pt>
                <c:pt idx="215">
                  <c:v>0.14999999999891073</c:v>
                </c:pt>
                <c:pt idx="216">
                  <c:v>0.11999999999913498</c:v>
                </c:pt>
                <c:pt idx="217">
                  <c:v>0.12000000000174367</c:v>
                </c:pt>
                <c:pt idx="218">
                  <c:v>0.11999999999912432</c:v>
                </c:pt>
                <c:pt idx="219">
                  <c:v>0</c:v>
                </c:pt>
                <c:pt idx="220">
                  <c:v>0</c:v>
                </c:pt>
                <c:pt idx="221">
                  <c:v>0.12000000000174367</c:v>
                </c:pt>
                <c:pt idx="222">
                  <c:v>2.9999999999786409E-2</c:v>
                </c:pt>
                <c:pt idx="223">
                  <c:v>0.11999999999912432</c:v>
                </c:pt>
                <c:pt idx="224">
                  <c:v>6.0000000000871835E-2</c:v>
                </c:pt>
                <c:pt idx="225">
                  <c:v>5.9999999999572819E-2</c:v>
                </c:pt>
                <c:pt idx="226">
                  <c:v>8.9999999999337915E-2</c:v>
                </c:pt>
                <c:pt idx="227">
                  <c:v>6.0000000000871835E-2</c:v>
                </c:pt>
                <c:pt idx="228">
                  <c:v>5.9999999999562161E-2</c:v>
                </c:pt>
                <c:pt idx="229">
                  <c:v>8.9999999999348573E-2</c:v>
                </c:pt>
                <c:pt idx="230">
                  <c:v>0</c:v>
                </c:pt>
                <c:pt idx="231">
                  <c:v>5.9999999999562161E-2</c:v>
                </c:pt>
                <c:pt idx="232">
                  <c:v>0.11999999999912432</c:v>
                </c:pt>
                <c:pt idx="233">
                  <c:v>0</c:v>
                </c:pt>
                <c:pt idx="234">
                  <c:v>6.0000000000871835E-2</c:v>
                </c:pt>
                <c:pt idx="235">
                  <c:v>5.9999999999562161E-2</c:v>
                </c:pt>
                <c:pt idx="236">
                  <c:v>8.9999999999348573E-2</c:v>
                </c:pt>
                <c:pt idx="237">
                  <c:v>3.0000000000441247E-2</c:v>
                </c:pt>
                <c:pt idx="238">
                  <c:v>5.9999999999562161E-2</c:v>
                </c:pt>
                <c:pt idx="239">
                  <c:v>2.9999999999775751E-2</c:v>
                </c:pt>
                <c:pt idx="240">
                  <c:v>0.12000000000174367</c:v>
                </c:pt>
                <c:pt idx="241">
                  <c:v>5.9999999999572819E-2</c:v>
                </c:pt>
                <c:pt idx="242">
                  <c:v>8.9999999999337915E-2</c:v>
                </c:pt>
                <c:pt idx="243">
                  <c:v>3.0000000000441247E-2</c:v>
                </c:pt>
                <c:pt idx="244">
                  <c:v>5.9999999999562161E-2</c:v>
                </c:pt>
                <c:pt idx="245">
                  <c:v>8.9999999999348573E-2</c:v>
                </c:pt>
                <c:pt idx="246">
                  <c:v>6.0000000000871835E-2</c:v>
                </c:pt>
                <c:pt idx="247">
                  <c:v>2.9999999999775751E-2</c:v>
                </c:pt>
                <c:pt idx="248">
                  <c:v>5.9999999999562161E-2</c:v>
                </c:pt>
                <c:pt idx="249">
                  <c:v>0</c:v>
                </c:pt>
                <c:pt idx="250">
                  <c:v>0</c:v>
                </c:pt>
                <c:pt idx="251">
                  <c:v>5.9999999999562161E-2</c:v>
                </c:pt>
                <c:pt idx="252">
                  <c:v>6.0000000000871835E-2</c:v>
                </c:pt>
                <c:pt idx="253">
                  <c:v>5.9999999999572819E-2</c:v>
                </c:pt>
                <c:pt idx="254">
                  <c:v>2.9999999999775751E-2</c:v>
                </c:pt>
                <c:pt idx="255">
                  <c:v>6.0000000000871835E-2</c:v>
                </c:pt>
                <c:pt idx="256">
                  <c:v>8.9999999999348573E-2</c:v>
                </c:pt>
                <c:pt idx="257">
                  <c:v>5.9999999999562161E-2</c:v>
                </c:pt>
                <c:pt idx="258">
                  <c:v>0.12000000000174367</c:v>
                </c:pt>
                <c:pt idx="259">
                  <c:v>2.9999999999786409E-2</c:v>
                </c:pt>
                <c:pt idx="260">
                  <c:v>8.9999999999348573E-2</c:v>
                </c:pt>
                <c:pt idx="261">
                  <c:v>0</c:v>
                </c:pt>
                <c:pt idx="262">
                  <c:v>5.9999999999562161E-2</c:v>
                </c:pt>
                <c:pt idx="263">
                  <c:v>5.9999999999562161E-2</c:v>
                </c:pt>
                <c:pt idx="264">
                  <c:v>0</c:v>
                </c:pt>
                <c:pt idx="265">
                  <c:v>9.0000000001313085E-2</c:v>
                </c:pt>
                <c:pt idx="266">
                  <c:v>5.9999999999562161E-2</c:v>
                </c:pt>
                <c:pt idx="267">
                  <c:v>5.9999999999562161E-2</c:v>
                </c:pt>
                <c:pt idx="268">
                  <c:v>3.0000000000430588E-2</c:v>
                </c:pt>
                <c:pt idx="269">
                  <c:v>8.9999999999348573E-2</c:v>
                </c:pt>
                <c:pt idx="270">
                  <c:v>5.9999999999562161E-2</c:v>
                </c:pt>
                <c:pt idx="271">
                  <c:v>6.0000000000871835E-2</c:v>
                </c:pt>
                <c:pt idx="272">
                  <c:v>8.9999999999348573E-2</c:v>
                </c:pt>
                <c:pt idx="273">
                  <c:v>5.9999999999562161E-2</c:v>
                </c:pt>
                <c:pt idx="274">
                  <c:v>3.0000000000441247E-2</c:v>
                </c:pt>
                <c:pt idx="275">
                  <c:v>5.9999999999562161E-2</c:v>
                </c:pt>
                <c:pt idx="276">
                  <c:v>5.9999999999562161E-2</c:v>
                </c:pt>
                <c:pt idx="277">
                  <c:v>0</c:v>
                </c:pt>
                <c:pt idx="278">
                  <c:v>0.14999999999891073</c:v>
                </c:pt>
                <c:pt idx="279">
                  <c:v>0</c:v>
                </c:pt>
                <c:pt idx="280">
                  <c:v>6.0000000000871835E-2</c:v>
                </c:pt>
                <c:pt idx="281">
                  <c:v>5.9999999999562161E-2</c:v>
                </c:pt>
                <c:pt idx="282">
                  <c:v>0.11999999999912432</c:v>
                </c:pt>
                <c:pt idx="283">
                  <c:v>3.0000000000441247E-2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5986944"/>
        <c:axId val="306062464"/>
      </c:scatterChart>
      <c:valAx>
        <c:axId val="305986944"/>
        <c:scaling>
          <c:orientation val="minMax"/>
        </c:scaling>
        <c:delete val="0"/>
        <c:axPos val="b"/>
        <c:numFmt formatCode="m\/d\/yyyy\ h:mm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306062464"/>
        <c:crossesAt val="-2"/>
        <c:crossBetween val="midCat"/>
      </c:valAx>
      <c:valAx>
        <c:axId val="306062464"/>
        <c:scaling>
          <c:orientation val="minMax"/>
          <c:max val="1.6"/>
          <c:min val="-0.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/>
                  <a:t>Velocity</a:t>
                </a:r>
                <a:r>
                  <a:rPr lang="en-CA" baseline="0"/>
                  <a:t> (mm/day)</a:t>
                </a:r>
                <a:endParaRPr lang="en-CA"/>
              </a:p>
            </c:rich>
          </c:tx>
          <c:layout>
            <c:manualLayout>
              <c:xMode val="edge"/>
              <c:yMode val="edge"/>
              <c:x val="5.8746864585623573E-2"/>
              <c:y val="0.3315594037830141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0598694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E63F-9B3E-4213-8424-63BB2F347FCF}" type="datetimeFigureOut">
              <a:rPr lang="en-CA" smtClean="0"/>
              <a:t>26/04/2017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38C0-4C16-42A2-BDCC-0AA371D36B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189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E63F-9B3E-4213-8424-63BB2F347FCF}" type="datetimeFigureOut">
              <a:rPr lang="en-CA" smtClean="0"/>
              <a:t>26/04/2017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38C0-4C16-42A2-BDCC-0AA371D36B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791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E63F-9B3E-4213-8424-63BB2F347FCF}" type="datetimeFigureOut">
              <a:rPr lang="en-CA" smtClean="0"/>
              <a:t>26/04/2017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38C0-4C16-42A2-BDCC-0AA371D36B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721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E63F-9B3E-4213-8424-63BB2F347FCF}" type="datetimeFigureOut">
              <a:rPr lang="en-CA" smtClean="0"/>
              <a:t>26/04/2017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38C0-4C16-42A2-BDCC-0AA371D36B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0409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E63F-9B3E-4213-8424-63BB2F347FCF}" type="datetimeFigureOut">
              <a:rPr lang="en-CA" smtClean="0"/>
              <a:t>26/04/2017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38C0-4C16-42A2-BDCC-0AA371D36B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698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E63F-9B3E-4213-8424-63BB2F347FCF}" type="datetimeFigureOut">
              <a:rPr lang="en-CA" smtClean="0"/>
              <a:t>26/04/2017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38C0-4C16-42A2-BDCC-0AA371D36B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055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E63F-9B3E-4213-8424-63BB2F347FCF}" type="datetimeFigureOut">
              <a:rPr lang="en-CA" smtClean="0"/>
              <a:t>26/04/2017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38C0-4C16-42A2-BDCC-0AA371D36B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187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E63F-9B3E-4213-8424-63BB2F347FCF}" type="datetimeFigureOut">
              <a:rPr lang="en-CA" smtClean="0"/>
              <a:t>26/04/2017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38C0-4C16-42A2-BDCC-0AA371D36B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254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E63F-9B3E-4213-8424-63BB2F347FCF}" type="datetimeFigureOut">
              <a:rPr lang="en-CA" smtClean="0"/>
              <a:t>26/04/2017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38C0-4C16-42A2-BDCC-0AA371D36B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345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E63F-9B3E-4213-8424-63BB2F347FCF}" type="datetimeFigureOut">
              <a:rPr lang="en-CA" smtClean="0"/>
              <a:t>26/04/2017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38C0-4C16-42A2-BDCC-0AA371D36B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287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E63F-9B3E-4213-8424-63BB2F347FCF}" type="datetimeFigureOut">
              <a:rPr lang="en-CA" smtClean="0"/>
              <a:t>26/04/2017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38C0-4C16-42A2-BDCC-0AA371D36B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539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1E63F-9B3E-4213-8424-63BB2F347FCF}" type="datetimeFigureOut">
              <a:rPr lang="en-CA" smtClean="0"/>
              <a:t>26/04/2017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B38C0-4C16-42A2-BDCC-0AA371D36B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837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7694" y="1631179"/>
            <a:ext cx="7907870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Dependency</a:t>
            </a:r>
            <a:r>
              <a:rPr lang="en-US"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Inconvenient Truth </a:t>
            </a:r>
            <a:endParaRPr lang="en-CA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Andrew J.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Hyett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years of monitoring rock displacement in mines</a:t>
            </a: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4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84" y="466355"/>
            <a:ext cx="7603980" cy="594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3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57288"/>
            <a:ext cx="74295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6690" y="304798"/>
            <a:ext cx="7750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 at Collar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d_EXTO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Rock Movements</a:t>
            </a:r>
            <a:endParaRPr lang="en-C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25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9" y="1019660"/>
            <a:ext cx="8229600" cy="498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70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21351"/>
            <a:ext cx="7869382" cy="504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2109" y="235527"/>
            <a:ext cx="7774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Rock Movement: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Kristineberg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Lithology 1</a:t>
            </a:r>
            <a:endParaRPr lang="en-C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71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10" y="865042"/>
            <a:ext cx="7293090" cy="49261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42109" y="235527"/>
            <a:ext cx="7296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Rock Velocity: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Kristineberg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Lithology 1</a:t>
            </a:r>
            <a:endParaRPr lang="en-C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934" y="1025236"/>
            <a:ext cx="6339320" cy="47843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42109" y="235527"/>
            <a:ext cx="7774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Rock Movement: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Kristineberg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Lithology 2</a:t>
            </a:r>
            <a:endParaRPr lang="en-C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6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476249" y="847725"/>
          <a:ext cx="8191501" cy="516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42109" y="235527"/>
            <a:ext cx="7296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Rock Velocity: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Kristineberg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Lithology 2</a:t>
            </a:r>
            <a:endParaRPr lang="en-C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4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87581" y="1274619"/>
            <a:ext cx="7003473" cy="4525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3273" y="471054"/>
            <a:ext cx="559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Quebec Canada: Rock Movements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237757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32163" y="789709"/>
            <a:ext cx="6961910" cy="527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4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57188"/>
            <a:ext cx="749617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5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borehole extensometer?</a:t>
            </a:r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borehole extensometer comprises  an array of rods terminated at “anchor points”  which measure the movement of those anchor points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the instrumentation head.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device can be used to  measure the axial components of borehole movements when it is cemented in a borehole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89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14350"/>
            <a:ext cx="84963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89564" y="6012873"/>
            <a:ext cx="1971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(Malan,1999)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49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526473"/>
            <a:ext cx="8375220" cy="550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89564" y="6012873"/>
            <a:ext cx="1971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(Malan,1999)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199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4" y="1122218"/>
            <a:ext cx="8574083" cy="448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89564" y="6012873"/>
            <a:ext cx="1971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(Malan,1999)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725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6109" y="692727"/>
            <a:ext cx="2728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POINTS TO DISCUSS:</a:t>
            </a:r>
            <a:endParaRPr lang="en-C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52945" y="1676400"/>
            <a:ext cx="668695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Teminology</a:t>
            </a:r>
            <a:r>
              <a:rPr lang="en-US" dirty="0" smtClean="0"/>
              <a:t>, </a:t>
            </a:r>
            <a:r>
              <a:rPr lang="en-US" dirty="0" err="1" smtClean="0"/>
              <a:t>Nomenclacture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Excavation closure convergence, rock mass closure convergence??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Application to bulk mining methods,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Correlation with micro-seismicity database,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Underlying rock physics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Modelling approaches. </a:t>
            </a:r>
          </a:p>
          <a:p>
            <a:r>
              <a:rPr lang="en-US" dirty="0"/>
              <a:t> </a:t>
            </a:r>
            <a:r>
              <a:rPr lang="en-US" dirty="0" smtClean="0"/>
              <a:t>         FLAC in </a:t>
            </a:r>
            <a:r>
              <a:rPr lang="en-US" dirty="0" err="1" smtClean="0"/>
              <a:t>visco</a:t>
            </a:r>
            <a:r>
              <a:rPr lang="en-US" dirty="0" smtClean="0"/>
              <a:t>-plastic mode. </a:t>
            </a:r>
          </a:p>
          <a:p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 err="1" smtClean="0"/>
              <a:t>RocScience</a:t>
            </a:r>
            <a:r>
              <a:rPr lang="en-US" dirty="0" smtClean="0"/>
              <a:t> </a:t>
            </a:r>
            <a:r>
              <a:rPr lang="en-US" dirty="0" err="1" smtClean="0"/>
              <a:t>visco</a:t>
            </a:r>
            <a:r>
              <a:rPr lang="en-US" dirty="0" smtClean="0"/>
              <a:t>-plasticity code??</a:t>
            </a:r>
          </a:p>
          <a:p>
            <a:r>
              <a:rPr lang="en-US" dirty="0"/>
              <a:t> </a:t>
            </a:r>
            <a:r>
              <a:rPr lang="en-US" dirty="0" smtClean="0"/>
              <a:t>         New </a:t>
            </a:r>
            <a:r>
              <a:rPr lang="en-US" dirty="0" err="1" smtClean="0"/>
              <a:t>visco</a:t>
            </a:r>
            <a:r>
              <a:rPr lang="en-US" dirty="0"/>
              <a:t>-</a:t>
            </a:r>
            <a:r>
              <a:rPr lang="en-US" dirty="0" smtClean="0"/>
              <a:t>plastic code for excavation support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Rock mass characterization to determine </a:t>
            </a:r>
            <a:r>
              <a:rPr lang="en-US" dirty="0" err="1" smtClean="0"/>
              <a:t>visco</a:t>
            </a:r>
            <a:r>
              <a:rPr lang="en-US" dirty="0" smtClean="0"/>
              <a:t>-plastic parameters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816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292" y="1351388"/>
            <a:ext cx="5167746" cy="423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20292" y="498764"/>
            <a:ext cx="4066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_EXTO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The Guts</a:t>
            </a:r>
            <a:endParaRPr lang="en-C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92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55" y="2161910"/>
            <a:ext cx="3598718" cy="254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391" y="2133600"/>
            <a:ext cx="3521197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67345" y="1482436"/>
            <a:ext cx="1051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1710" y="1427018"/>
            <a:ext cx="2383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Anchor Point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2328" y="471055"/>
            <a:ext cx="6836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_EXTO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Borehole Extensometer</a:t>
            </a:r>
            <a:endParaRPr lang="en-C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73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 descr="C:\Users\Lindsay\Desktop\P10107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90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ndsay\Desktop\P10107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81" y="0"/>
            <a:ext cx="5704608" cy="760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80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indsay\Desktop\P10107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1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70" y="872837"/>
            <a:ext cx="8055577" cy="513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02327" y="318655"/>
            <a:ext cx="6497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7800 Level Creighton Mine, Sudbury</a:t>
            </a:r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0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19188"/>
            <a:ext cx="80772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69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AF9E20B59BF94CBAFAF5B6E5BF1EF6" ma:contentTypeVersion="16" ma:contentTypeDescription="Create a new document." ma:contentTypeScope="" ma:versionID="cd18f661a9017169266f957fb9982109">
  <xsd:schema xmlns:xsd="http://www.w3.org/2001/XMLSchema" xmlns:xs="http://www.w3.org/2001/XMLSchema" xmlns:p="http://schemas.microsoft.com/office/2006/metadata/properties" xmlns:ns2="1288be47-65bd-4fa2-9d62-7b906ea52974" xmlns:ns3="2f681d0e-87fa-4866-b8f3-4d1548b9cef6" targetNamespace="http://schemas.microsoft.com/office/2006/metadata/properties" ma:root="true" ma:fieldsID="c2aa1460d6c3666ffb2c449d26c7842b" ns2:_="" ns3:_="">
    <xsd:import namespace="1288be47-65bd-4fa2-9d62-7b906ea52974"/>
    <xsd:import namespace="2f681d0e-87fa-4866-b8f3-4d1548b9ce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88be47-65bd-4fa2-9d62-7b906ea529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ad0bb6-30f2-4705-a695-0de9fdacf2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81d0e-87fa-4866-b8f3-4d1548b9cef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9de872c-c1ed-41dd-ab76-808dbc868394}" ma:internalName="TaxCatchAll" ma:showField="CatchAllData" ma:web="2f681d0e-87fa-4866-b8f3-4d1548b9ce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f681d0e-87fa-4866-b8f3-4d1548b9cef6" xsi:nil="true"/>
    <lcf76f155ced4ddcb4097134ff3c332f xmlns="1288be47-65bd-4fa2-9d62-7b906ea5297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BB3A0B0-2ABE-451B-89F5-4F4F5BD8C27E}"/>
</file>

<file path=customXml/itemProps2.xml><?xml version="1.0" encoding="utf-8"?>
<ds:datastoreItem xmlns:ds="http://schemas.openxmlformats.org/officeDocument/2006/customXml" ds:itemID="{D1B8F1D1-BDAA-4757-BDB0-D48D7CF1496C}"/>
</file>

<file path=customXml/itemProps3.xml><?xml version="1.0" encoding="utf-8"?>
<ds:datastoreItem xmlns:ds="http://schemas.openxmlformats.org/officeDocument/2006/customXml" ds:itemID="{94CB3BF0-F8F4-49C2-BDF9-115967B90847}"/>
</file>

<file path=docProps/app.xml><?xml version="1.0" encoding="utf-8"?>
<Properties xmlns="http://schemas.openxmlformats.org/officeDocument/2006/extended-properties" xmlns:vt="http://schemas.openxmlformats.org/officeDocument/2006/docPropsVTypes">
  <TotalTime>74992</TotalTime>
  <Words>209</Words>
  <Application>Microsoft Office PowerPoint</Application>
  <PresentationFormat>On-screen Show (4:3)</PresentationFormat>
  <Paragraphs>36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What is a borehole extensometer?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</dc:creator>
  <cp:lastModifiedBy>YP-Main</cp:lastModifiedBy>
  <cp:revision>49</cp:revision>
  <dcterms:created xsi:type="dcterms:W3CDTF">2014-05-18T13:20:19Z</dcterms:created>
  <dcterms:modified xsi:type="dcterms:W3CDTF">2017-04-26T21:58:51Z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0x010100CAAF9E20B59BF94CBAFAF5B6E5BF1EF6</vt:lpwstr>
  </property>
</Properties>
</file>