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drawings/drawing1.xml" ContentType="application/vnd.openxmlformats-officedocument.drawingml.chartshapes+xml"/>
  <Override PartName="/ppt/presentation.xml" ContentType="application/vnd.openxmlformats-officedocument.presentationml.presentation.main+xml"/>
  <Override PartName="/ppt/slides/slide2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7.xml" ContentType="application/vnd.openxmlformats-officedocument.presentationml.slide+xml"/>
  <Override PartName="/ppt/slides/slide6.xml" ContentType="application/vnd.openxmlformats-officedocument.presentationml.slide+xml"/>
  <Override PartName="/ppt/slides/slide18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charts/chart1.xml" ContentType="application/vnd.openxmlformats-officedocument.drawingml.chart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7" r:id="rId2"/>
    <p:sldId id="372" r:id="rId3"/>
    <p:sldId id="338" r:id="rId4"/>
    <p:sldId id="339" r:id="rId5"/>
    <p:sldId id="340" r:id="rId6"/>
    <p:sldId id="341" r:id="rId7"/>
    <p:sldId id="342" r:id="rId8"/>
    <p:sldId id="343" r:id="rId9"/>
    <p:sldId id="344" r:id="rId10"/>
    <p:sldId id="345" r:id="rId11"/>
    <p:sldId id="346" r:id="rId12"/>
    <p:sldId id="347" r:id="rId13"/>
    <p:sldId id="348" r:id="rId14"/>
    <p:sldId id="349" r:id="rId15"/>
    <p:sldId id="366" r:id="rId16"/>
    <p:sldId id="357" r:id="rId17"/>
    <p:sldId id="358" r:id="rId18"/>
    <p:sldId id="359" r:id="rId19"/>
    <p:sldId id="360" r:id="rId20"/>
    <p:sldId id="365" r:id="rId21"/>
    <p:sldId id="361" r:id="rId22"/>
    <p:sldId id="367" r:id="rId23"/>
    <p:sldId id="368" r:id="rId24"/>
    <p:sldId id="371" r:id="rId25"/>
    <p:sldId id="369" r:id="rId26"/>
    <p:sldId id="373" r:id="rId27"/>
    <p:sldId id="370" r:id="rId28"/>
    <p:sldId id="350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 snapToGrid="0">
      <p:cViewPr varScale="1">
        <p:scale>
          <a:sx n="126" d="100"/>
          <a:sy n="126" d="100"/>
        </p:scale>
        <p:origin x="-119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openxmlformats.org/officeDocument/2006/relationships/customXml" Target="../customXml/item2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5620941825998386"/>
          <c:y val="4.046072140237772E-2"/>
          <c:w val="0.69862451667208758"/>
          <c:h val="0.82175447982884553"/>
        </c:manualLayout>
      </c:layout>
      <c:scatterChart>
        <c:scatterStyle val="lineMarker"/>
        <c:varyColors val="0"/>
        <c:ser>
          <c:idx val="0"/>
          <c:order val="0"/>
          <c:tx>
            <c:v>5kN</c:v>
          </c:tx>
          <c:spPr>
            <a:ln w="28575">
              <a:noFill/>
            </a:ln>
          </c:spPr>
          <c:marker>
            <c:symbol val="none"/>
          </c:marker>
          <c:trendline>
            <c:spPr>
              <a:ln w="19050">
                <a:solidFill>
                  <a:schemeClr val="accent1"/>
                </a:solidFill>
              </a:ln>
            </c:spPr>
            <c:trendlineType val="movingAvg"/>
            <c:period val="20"/>
            <c:dispRSqr val="0"/>
            <c:dispEq val="0"/>
          </c:trendline>
          <c:xVal>
            <c:numRef>
              <c:f>Differentiation!$B$4:$PC$4</c:f>
              <c:numCache>
                <c:formatCode>General</c:formatCode>
                <c:ptCount val="418"/>
                <c:pt idx="0">
                  <c:v>1.1399999999999189E-3</c:v>
                </c:pt>
                <c:pt idx="1">
                  <c:v>2.4499999999998412E-3</c:v>
                </c:pt>
                <c:pt idx="2">
                  <c:v>3.7599999999999856E-3</c:v>
                </c:pt>
                <c:pt idx="3">
                  <c:v>5.0599999999998424E-3</c:v>
                </c:pt>
                <c:pt idx="4">
                  <c:v>6.3699999999999868E-3</c:v>
                </c:pt>
                <c:pt idx="5">
                  <c:v>7.6799999999999091E-3</c:v>
                </c:pt>
                <c:pt idx="6">
                  <c:v>8.979999999999988E-3</c:v>
                </c:pt>
                <c:pt idx="7">
                  <c:v>2.858000000000005E-2</c:v>
                </c:pt>
                <c:pt idx="8">
                  <c:v>2.9889999999999972E-2</c:v>
                </c:pt>
                <c:pt idx="9">
                  <c:v>3.1199999999999894E-2</c:v>
                </c:pt>
                <c:pt idx="10">
                  <c:v>3.2499999999999973E-2</c:v>
                </c:pt>
                <c:pt idx="11">
                  <c:v>3.3809999999999896E-2</c:v>
                </c:pt>
                <c:pt idx="12">
                  <c:v>3.512000000000004E-2</c:v>
                </c:pt>
                <c:pt idx="13">
                  <c:v>3.6419999999999897E-2</c:v>
                </c:pt>
                <c:pt idx="14">
                  <c:v>3.7730000000000041E-2</c:v>
                </c:pt>
                <c:pt idx="15">
                  <c:v>3.9039999999999964E-2</c:v>
                </c:pt>
                <c:pt idx="16">
                  <c:v>4.0349999999999886E-2</c:v>
                </c:pt>
                <c:pt idx="17">
                  <c:v>4.1649999999999965E-2</c:v>
                </c:pt>
                <c:pt idx="18">
                  <c:v>4.2959999999999887E-2</c:v>
                </c:pt>
                <c:pt idx="19">
                  <c:v>4.4270000000000032E-2</c:v>
                </c:pt>
                <c:pt idx="20">
                  <c:v>4.5569999999999888E-2</c:v>
                </c:pt>
                <c:pt idx="21">
                  <c:v>4.6880000000000033E-2</c:v>
                </c:pt>
                <c:pt idx="22">
                  <c:v>4.8189999999999955E-2</c:v>
                </c:pt>
                <c:pt idx="23">
                  <c:v>4.9490000000000034E-2</c:v>
                </c:pt>
                <c:pt idx="24">
                  <c:v>5.0799999999999956E-2</c:v>
                </c:pt>
                <c:pt idx="25">
                  <c:v>5.2109999999999879E-2</c:v>
                </c:pt>
                <c:pt idx="26">
                  <c:v>5.3409999999999958E-2</c:v>
                </c:pt>
                <c:pt idx="27">
                  <c:v>5.471999999999988E-2</c:v>
                </c:pt>
                <c:pt idx="28">
                  <c:v>5.6030000000000024E-2</c:v>
                </c:pt>
                <c:pt idx="29">
                  <c:v>5.7329999999999881E-2</c:v>
                </c:pt>
                <c:pt idx="30">
                  <c:v>5.8640000000000025E-2</c:v>
                </c:pt>
                <c:pt idx="31">
                  <c:v>5.9949999999999948E-2</c:v>
                </c:pt>
                <c:pt idx="32">
                  <c:v>6.1250000000000027E-2</c:v>
                </c:pt>
                <c:pt idx="33">
                  <c:v>6.2559999999999949E-2</c:v>
                </c:pt>
                <c:pt idx="34">
                  <c:v>6.3869999999999871E-2</c:v>
                </c:pt>
                <c:pt idx="35">
                  <c:v>6.516999999999995E-2</c:v>
                </c:pt>
                <c:pt idx="36">
                  <c:v>6.6479999999999873E-2</c:v>
                </c:pt>
                <c:pt idx="37">
                  <c:v>6.7790000000000017E-2</c:v>
                </c:pt>
                <c:pt idx="38">
                  <c:v>6.9089999999999874E-2</c:v>
                </c:pt>
                <c:pt idx="39">
                  <c:v>7.0400000000000018E-2</c:v>
                </c:pt>
                <c:pt idx="40">
                  <c:v>7.170999999999994E-2</c:v>
                </c:pt>
                <c:pt idx="41">
                  <c:v>7.3010000000000019E-2</c:v>
                </c:pt>
                <c:pt idx="42">
                  <c:v>7.4319999999999942E-2</c:v>
                </c:pt>
                <c:pt idx="43">
                  <c:v>7.5629999999999864E-2</c:v>
                </c:pt>
                <c:pt idx="44">
                  <c:v>7.6929999999999943E-2</c:v>
                </c:pt>
                <c:pt idx="45">
                  <c:v>7.8239999999999865E-2</c:v>
                </c:pt>
                <c:pt idx="46">
                  <c:v>7.955000000000001E-2</c:v>
                </c:pt>
                <c:pt idx="47">
                  <c:v>8.0859999999999932E-2</c:v>
                </c:pt>
                <c:pt idx="48">
                  <c:v>8.2160000000000011E-2</c:v>
                </c:pt>
                <c:pt idx="49">
                  <c:v>8.3469999999999933E-2</c:v>
                </c:pt>
                <c:pt idx="50">
                  <c:v>8.4779999999999855E-2</c:v>
                </c:pt>
                <c:pt idx="51">
                  <c:v>8.6079999999999934E-2</c:v>
                </c:pt>
                <c:pt idx="52">
                  <c:v>8.7389999999999857E-2</c:v>
                </c:pt>
                <c:pt idx="53">
                  <c:v>8.8700000000000001E-2</c:v>
                </c:pt>
                <c:pt idx="54">
                  <c:v>8.9999999999999858E-2</c:v>
                </c:pt>
                <c:pt idx="55">
                  <c:v>9.1310000000000002E-2</c:v>
                </c:pt>
                <c:pt idx="56">
                  <c:v>9.2619999999999925E-2</c:v>
                </c:pt>
                <c:pt idx="57">
                  <c:v>9.3920000000000003E-2</c:v>
                </c:pt>
                <c:pt idx="58">
                  <c:v>9.5229999999999926E-2</c:v>
                </c:pt>
                <c:pt idx="59">
                  <c:v>9.6539999999999848E-2</c:v>
                </c:pt>
                <c:pt idx="60">
                  <c:v>9.7839999999999927E-2</c:v>
                </c:pt>
                <c:pt idx="61">
                  <c:v>9.9149999999999849E-2</c:v>
                </c:pt>
                <c:pt idx="62">
                  <c:v>0.10045999999999999</c:v>
                </c:pt>
                <c:pt idx="63">
                  <c:v>0.10175999999999985</c:v>
                </c:pt>
                <c:pt idx="64">
                  <c:v>0.10306999999999999</c:v>
                </c:pt>
                <c:pt idx="65">
                  <c:v>0.10437999999999992</c:v>
                </c:pt>
                <c:pt idx="66">
                  <c:v>0.10568</c:v>
                </c:pt>
                <c:pt idx="67">
                  <c:v>0.10698999999999992</c:v>
                </c:pt>
                <c:pt idx="68">
                  <c:v>0.10829999999999984</c:v>
                </c:pt>
                <c:pt idx="69">
                  <c:v>0.10959999999999992</c:v>
                </c:pt>
                <c:pt idx="70">
                  <c:v>0.11090999999999984</c:v>
                </c:pt>
                <c:pt idx="71">
                  <c:v>0.11221999999999999</c:v>
                </c:pt>
                <c:pt idx="72">
                  <c:v>0.11351999999999984</c:v>
                </c:pt>
                <c:pt idx="73">
                  <c:v>0.11482999999999999</c:v>
                </c:pt>
                <c:pt idx="74">
                  <c:v>0.11613999999999991</c:v>
                </c:pt>
                <c:pt idx="75">
                  <c:v>0.11743999999999999</c:v>
                </c:pt>
                <c:pt idx="76">
                  <c:v>0.11874999999999991</c:v>
                </c:pt>
                <c:pt idx="77">
                  <c:v>0.12006000000000006</c:v>
                </c:pt>
                <c:pt idx="78">
                  <c:v>0.12136999999999998</c:v>
                </c:pt>
                <c:pt idx="79">
                  <c:v>0.12267000000000006</c:v>
                </c:pt>
                <c:pt idx="80">
                  <c:v>0.12397999999999998</c:v>
                </c:pt>
                <c:pt idx="81">
                  <c:v>0.1252899999999999</c:v>
                </c:pt>
                <c:pt idx="82">
                  <c:v>0.12658999999999998</c:v>
                </c:pt>
                <c:pt idx="83">
                  <c:v>0.1278999999999999</c:v>
                </c:pt>
                <c:pt idx="84">
                  <c:v>0.12921000000000005</c:v>
                </c:pt>
                <c:pt idx="85">
                  <c:v>0.1305099999999999</c:v>
                </c:pt>
                <c:pt idx="86">
                  <c:v>0.13182000000000005</c:v>
                </c:pt>
                <c:pt idx="87">
                  <c:v>0.13312999999999997</c:v>
                </c:pt>
                <c:pt idx="88">
                  <c:v>0.13443000000000005</c:v>
                </c:pt>
                <c:pt idx="89">
                  <c:v>0.13573999999999997</c:v>
                </c:pt>
                <c:pt idx="90">
                  <c:v>0.13704999999999989</c:v>
                </c:pt>
                <c:pt idx="91">
                  <c:v>0.13834999999999997</c:v>
                </c:pt>
                <c:pt idx="92">
                  <c:v>0.1396599999999999</c:v>
                </c:pt>
                <c:pt idx="93">
                  <c:v>0.14097000000000004</c:v>
                </c:pt>
                <c:pt idx="94">
                  <c:v>0.1422699999999999</c:v>
                </c:pt>
                <c:pt idx="95">
                  <c:v>0.14358000000000004</c:v>
                </c:pt>
                <c:pt idx="96">
                  <c:v>0.14488999999999996</c:v>
                </c:pt>
                <c:pt idx="97">
                  <c:v>0.14619000000000004</c:v>
                </c:pt>
                <c:pt idx="98">
                  <c:v>0.14749999999999996</c:v>
                </c:pt>
                <c:pt idx="99">
                  <c:v>0.14880999999999989</c:v>
                </c:pt>
                <c:pt idx="100">
                  <c:v>0.15010999999999997</c:v>
                </c:pt>
                <c:pt idx="101">
                  <c:v>0.15141999999999989</c:v>
                </c:pt>
                <c:pt idx="102">
                  <c:v>0.15273000000000003</c:v>
                </c:pt>
                <c:pt idx="103">
                  <c:v>0.15402999999999989</c:v>
                </c:pt>
                <c:pt idx="104">
                  <c:v>0.15534000000000003</c:v>
                </c:pt>
                <c:pt idx="105">
                  <c:v>0.15664999999999996</c:v>
                </c:pt>
                <c:pt idx="106">
                  <c:v>0.15795000000000003</c:v>
                </c:pt>
                <c:pt idx="107">
                  <c:v>0.15925999999999996</c:v>
                </c:pt>
                <c:pt idx="108">
                  <c:v>0.16056999999999988</c:v>
                </c:pt>
                <c:pt idx="109">
                  <c:v>0.16186999999999996</c:v>
                </c:pt>
                <c:pt idx="110">
                  <c:v>0.16317999999999988</c:v>
                </c:pt>
                <c:pt idx="111">
                  <c:v>0.16449000000000003</c:v>
                </c:pt>
                <c:pt idx="112">
                  <c:v>0.16579999999999995</c:v>
                </c:pt>
                <c:pt idx="113">
                  <c:v>0.16710000000000003</c:v>
                </c:pt>
                <c:pt idx="114">
                  <c:v>0.16840999999999995</c:v>
                </c:pt>
                <c:pt idx="115">
                  <c:v>0.16971999999999987</c:v>
                </c:pt>
                <c:pt idx="116">
                  <c:v>0.17101999999999995</c:v>
                </c:pt>
                <c:pt idx="117">
                  <c:v>0.17232999999999987</c:v>
                </c:pt>
                <c:pt idx="118">
                  <c:v>0.17364000000000002</c:v>
                </c:pt>
                <c:pt idx="119">
                  <c:v>0.17493999999999987</c:v>
                </c:pt>
                <c:pt idx="120">
                  <c:v>0.17625000000000002</c:v>
                </c:pt>
                <c:pt idx="121">
                  <c:v>0.17755999999999994</c:v>
                </c:pt>
                <c:pt idx="122">
                  <c:v>0.17886000000000002</c:v>
                </c:pt>
                <c:pt idx="123">
                  <c:v>0.18016999999999994</c:v>
                </c:pt>
                <c:pt idx="124">
                  <c:v>0.18147999999999986</c:v>
                </c:pt>
                <c:pt idx="125">
                  <c:v>0.18277999999999994</c:v>
                </c:pt>
                <c:pt idx="126">
                  <c:v>0.18408999999999986</c:v>
                </c:pt>
                <c:pt idx="127">
                  <c:v>0.18540000000000001</c:v>
                </c:pt>
                <c:pt idx="128">
                  <c:v>0.18669999999999987</c:v>
                </c:pt>
                <c:pt idx="129">
                  <c:v>0.18801000000000001</c:v>
                </c:pt>
                <c:pt idx="130">
                  <c:v>0.18931999999999993</c:v>
                </c:pt>
                <c:pt idx="131">
                  <c:v>0.19062000000000001</c:v>
                </c:pt>
                <c:pt idx="132">
                  <c:v>0.19192999999999993</c:v>
                </c:pt>
                <c:pt idx="133">
                  <c:v>0.19323999999999986</c:v>
                </c:pt>
                <c:pt idx="134">
                  <c:v>0.19453999999999994</c:v>
                </c:pt>
                <c:pt idx="135">
                  <c:v>0.19584999999999986</c:v>
                </c:pt>
                <c:pt idx="136">
                  <c:v>0.19716</c:v>
                </c:pt>
                <c:pt idx="137">
                  <c:v>0.19845999999999986</c:v>
                </c:pt>
                <c:pt idx="138">
                  <c:v>0.19977</c:v>
                </c:pt>
                <c:pt idx="139">
                  <c:v>0.20107999999999993</c:v>
                </c:pt>
                <c:pt idx="140">
                  <c:v>0.20238</c:v>
                </c:pt>
                <c:pt idx="141">
                  <c:v>0.20368999999999993</c:v>
                </c:pt>
                <c:pt idx="142">
                  <c:v>0.20499999999999985</c:v>
                </c:pt>
                <c:pt idx="143">
                  <c:v>0.20630999999999999</c:v>
                </c:pt>
                <c:pt idx="144">
                  <c:v>0.20760999999999985</c:v>
                </c:pt>
                <c:pt idx="145">
                  <c:v>0.20891999999999999</c:v>
                </c:pt>
                <c:pt idx="146">
                  <c:v>0.21022999999999992</c:v>
                </c:pt>
                <c:pt idx="147">
                  <c:v>0.21153</c:v>
                </c:pt>
                <c:pt idx="148">
                  <c:v>0.21283999999999992</c:v>
                </c:pt>
                <c:pt idx="149">
                  <c:v>0.21414999999999984</c:v>
                </c:pt>
                <c:pt idx="150">
                  <c:v>0.21544999999999992</c:v>
                </c:pt>
                <c:pt idx="151">
                  <c:v>0.21675999999999984</c:v>
                </c:pt>
                <c:pt idx="152">
                  <c:v>0.21806999999999999</c:v>
                </c:pt>
                <c:pt idx="153">
                  <c:v>0.21936999999999984</c:v>
                </c:pt>
                <c:pt idx="154">
                  <c:v>0.22067999999999999</c:v>
                </c:pt>
                <c:pt idx="155">
                  <c:v>0.22198999999999991</c:v>
                </c:pt>
                <c:pt idx="156">
                  <c:v>0.22328999999999999</c:v>
                </c:pt>
                <c:pt idx="157">
                  <c:v>0.22459999999999991</c:v>
                </c:pt>
                <c:pt idx="158">
                  <c:v>0.22591000000000006</c:v>
                </c:pt>
                <c:pt idx="159">
                  <c:v>0.22720999999999991</c:v>
                </c:pt>
                <c:pt idx="160">
                  <c:v>0.22852000000000006</c:v>
                </c:pt>
                <c:pt idx="161">
                  <c:v>0.22982999999999998</c:v>
                </c:pt>
                <c:pt idx="162">
                  <c:v>0.23113000000000006</c:v>
                </c:pt>
                <c:pt idx="163">
                  <c:v>0.23243999999999998</c:v>
                </c:pt>
                <c:pt idx="164">
                  <c:v>0.2337499999999999</c:v>
                </c:pt>
                <c:pt idx="165">
                  <c:v>0.23504999999999998</c:v>
                </c:pt>
                <c:pt idx="166">
                  <c:v>0.2363599999999999</c:v>
                </c:pt>
                <c:pt idx="167">
                  <c:v>0.23767000000000005</c:v>
                </c:pt>
                <c:pt idx="168">
                  <c:v>0.2389699999999999</c:v>
                </c:pt>
                <c:pt idx="169">
                  <c:v>0.24028000000000005</c:v>
                </c:pt>
                <c:pt idx="170">
                  <c:v>0.24158999999999997</c:v>
                </c:pt>
                <c:pt idx="171">
                  <c:v>0.24289000000000005</c:v>
                </c:pt>
                <c:pt idx="172">
                  <c:v>0.24419999999999997</c:v>
                </c:pt>
                <c:pt idx="173">
                  <c:v>0.24550999999999989</c:v>
                </c:pt>
                <c:pt idx="174">
                  <c:v>0.24682000000000004</c:v>
                </c:pt>
                <c:pt idx="175">
                  <c:v>0.2481199999999999</c:v>
                </c:pt>
                <c:pt idx="176">
                  <c:v>0.24943000000000004</c:v>
                </c:pt>
                <c:pt idx="177">
                  <c:v>0.25073999999999996</c:v>
                </c:pt>
                <c:pt idx="178">
                  <c:v>0.25204000000000004</c:v>
                </c:pt>
                <c:pt idx="179">
                  <c:v>0.25334999999999996</c:v>
                </c:pt>
                <c:pt idx="180">
                  <c:v>0.25465999999999989</c:v>
                </c:pt>
                <c:pt idx="181">
                  <c:v>0.25595999999999997</c:v>
                </c:pt>
                <c:pt idx="182">
                  <c:v>0.25726999999999989</c:v>
                </c:pt>
                <c:pt idx="183">
                  <c:v>0.25858000000000003</c:v>
                </c:pt>
                <c:pt idx="184">
                  <c:v>0.25987999999999989</c:v>
                </c:pt>
                <c:pt idx="185">
                  <c:v>0.26119000000000003</c:v>
                </c:pt>
                <c:pt idx="186">
                  <c:v>0.26249999999999996</c:v>
                </c:pt>
                <c:pt idx="187">
                  <c:v>0.26380000000000003</c:v>
                </c:pt>
                <c:pt idx="188">
                  <c:v>0.26510999999999996</c:v>
                </c:pt>
                <c:pt idx="189">
                  <c:v>0.26641999999999988</c:v>
                </c:pt>
                <c:pt idx="190">
                  <c:v>0.26771999999999996</c:v>
                </c:pt>
                <c:pt idx="191">
                  <c:v>0.26902999999999988</c:v>
                </c:pt>
                <c:pt idx="192">
                  <c:v>0.27034000000000002</c:v>
                </c:pt>
                <c:pt idx="193">
                  <c:v>0.27163999999999988</c:v>
                </c:pt>
                <c:pt idx="194">
                  <c:v>0.27295000000000003</c:v>
                </c:pt>
                <c:pt idx="195">
                  <c:v>0.27425999999999995</c:v>
                </c:pt>
                <c:pt idx="196">
                  <c:v>0.27556000000000003</c:v>
                </c:pt>
                <c:pt idx="197">
                  <c:v>0.27686999999999995</c:v>
                </c:pt>
                <c:pt idx="198">
                  <c:v>0.27817999999999987</c:v>
                </c:pt>
                <c:pt idx="199">
                  <c:v>0.27947999999999995</c:v>
                </c:pt>
                <c:pt idx="200">
                  <c:v>0.28078999999999987</c:v>
                </c:pt>
                <c:pt idx="201">
                  <c:v>0.28210000000000002</c:v>
                </c:pt>
                <c:pt idx="202">
                  <c:v>0.28339999999999987</c:v>
                </c:pt>
                <c:pt idx="203">
                  <c:v>0.28471000000000002</c:v>
                </c:pt>
                <c:pt idx="204">
                  <c:v>0.28601999999999994</c:v>
                </c:pt>
                <c:pt idx="205">
                  <c:v>0.28732999999999986</c:v>
                </c:pt>
                <c:pt idx="206">
                  <c:v>0.28862999999999994</c:v>
                </c:pt>
                <c:pt idx="207">
                  <c:v>0.28993999999999986</c:v>
                </c:pt>
                <c:pt idx="208">
                  <c:v>0.29125000000000001</c:v>
                </c:pt>
                <c:pt idx="209">
                  <c:v>0.29254999999999987</c:v>
                </c:pt>
                <c:pt idx="210">
                  <c:v>0.29386000000000001</c:v>
                </c:pt>
                <c:pt idx="211">
                  <c:v>0.29516999999999993</c:v>
                </c:pt>
                <c:pt idx="212">
                  <c:v>0.29647000000000001</c:v>
                </c:pt>
                <c:pt idx="213">
                  <c:v>0.29777999999999993</c:v>
                </c:pt>
                <c:pt idx="214">
                  <c:v>0.29908999999999986</c:v>
                </c:pt>
                <c:pt idx="215">
                  <c:v>0.30038999999999993</c:v>
                </c:pt>
                <c:pt idx="216">
                  <c:v>0.30169999999999986</c:v>
                </c:pt>
                <c:pt idx="217">
                  <c:v>0.30301</c:v>
                </c:pt>
                <c:pt idx="218">
                  <c:v>0.30430999999999986</c:v>
                </c:pt>
                <c:pt idx="219">
                  <c:v>0.30562</c:v>
                </c:pt>
                <c:pt idx="220">
                  <c:v>0.30692999999999993</c:v>
                </c:pt>
                <c:pt idx="221">
                  <c:v>0.30823</c:v>
                </c:pt>
                <c:pt idx="222">
                  <c:v>0.30953999999999993</c:v>
                </c:pt>
                <c:pt idx="223">
                  <c:v>0.31084999999999985</c:v>
                </c:pt>
                <c:pt idx="224">
                  <c:v>0.31214999999999993</c:v>
                </c:pt>
                <c:pt idx="225">
                  <c:v>0.31345999999999985</c:v>
                </c:pt>
                <c:pt idx="226">
                  <c:v>0.31476999999999999</c:v>
                </c:pt>
                <c:pt idx="227">
                  <c:v>0.31606999999999985</c:v>
                </c:pt>
                <c:pt idx="228">
                  <c:v>0.31738</c:v>
                </c:pt>
                <c:pt idx="229">
                  <c:v>0.31868999999999992</c:v>
                </c:pt>
                <c:pt idx="230">
                  <c:v>0.31999</c:v>
                </c:pt>
                <c:pt idx="231">
                  <c:v>0.32129999999999992</c:v>
                </c:pt>
                <c:pt idx="232">
                  <c:v>0.32260999999999984</c:v>
                </c:pt>
                <c:pt idx="233">
                  <c:v>0.32390999999999992</c:v>
                </c:pt>
                <c:pt idx="234">
                  <c:v>0.32521999999999984</c:v>
                </c:pt>
                <c:pt idx="235">
                  <c:v>0.32652999999999999</c:v>
                </c:pt>
                <c:pt idx="236">
                  <c:v>0.32783999999999991</c:v>
                </c:pt>
                <c:pt idx="237">
                  <c:v>0.32913999999999999</c:v>
                </c:pt>
                <c:pt idx="238">
                  <c:v>0.33044999999999991</c:v>
                </c:pt>
                <c:pt idx="239">
                  <c:v>0.33176000000000005</c:v>
                </c:pt>
                <c:pt idx="240">
                  <c:v>0.33305999999999991</c:v>
                </c:pt>
                <c:pt idx="241">
                  <c:v>0.33437000000000006</c:v>
                </c:pt>
                <c:pt idx="242">
                  <c:v>0.33567999999999998</c:v>
                </c:pt>
                <c:pt idx="243">
                  <c:v>0.33698000000000006</c:v>
                </c:pt>
                <c:pt idx="244">
                  <c:v>0.33828999999999998</c:v>
                </c:pt>
                <c:pt idx="245">
                  <c:v>0.3395999999999999</c:v>
                </c:pt>
                <c:pt idx="246">
                  <c:v>0.34089999999999998</c:v>
                </c:pt>
                <c:pt idx="247">
                  <c:v>0.3422099999999999</c:v>
                </c:pt>
                <c:pt idx="248">
                  <c:v>0.34352000000000005</c:v>
                </c:pt>
                <c:pt idx="249">
                  <c:v>0.3448199999999999</c:v>
                </c:pt>
                <c:pt idx="250">
                  <c:v>0.34613000000000005</c:v>
                </c:pt>
                <c:pt idx="251">
                  <c:v>0.34743999999999997</c:v>
                </c:pt>
                <c:pt idx="252">
                  <c:v>0.34874000000000005</c:v>
                </c:pt>
                <c:pt idx="253">
                  <c:v>0.35004999999999997</c:v>
                </c:pt>
                <c:pt idx="254">
                  <c:v>0.35135999999999989</c:v>
                </c:pt>
                <c:pt idx="255">
                  <c:v>0.35265999999999997</c:v>
                </c:pt>
                <c:pt idx="256">
                  <c:v>0.3539699999999999</c:v>
                </c:pt>
                <c:pt idx="257">
                  <c:v>0.35528000000000004</c:v>
                </c:pt>
                <c:pt idx="258">
                  <c:v>0.3565799999999999</c:v>
                </c:pt>
                <c:pt idx="259">
                  <c:v>0.35789000000000004</c:v>
                </c:pt>
                <c:pt idx="260">
                  <c:v>0.35919999999999996</c:v>
                </c:pt>
                <c:pt idx="261">
                  <c:v>0.36050000000000004</c:v>
                </c:pt>
                <c:pt idx="262">
                  <c:v>0.36180999999999996</c:v>
                </c:pt>
                <c:pt idx="263">
                  <c:v>0.36311999999999989</c:v>
                </c:pt>
                <c:pt idx="264">
                  <c:v>0.36441999999999997</c:v>
                </c:pt>
                <c:pt idx="265">
                  <c:v>0.36572999999999989</c:v>
                </c:pt>
                <c:pt idx="266">
                  <c:v>0.36704000000000003</c:v>
                </c:pt>
                <c:pt idx="267">
                  <c:v>0.36833999999999989</c:v>
                </c:pt>
                <c:pt idx="268">
                  <c:v>0.36965000000000003</c:v>
                </c:pt>
                <c:pt idx="269">
                  <c:v>0.37095999999999996</c:v>
                </c:pt>
                <c:pt idx="270">
                  <c:v>0.37226999999999988</c:v>
                </c:pt>
                <c:pt idx="271">
                  <c:v>0.37356999999999996</c:v>
                </c:pt>
                <c:pt idx="272">
                  <c:v>0.37487999999999988</c:v>
                </c:pt>
                <c:pt idx="273">
                  <c:v>0.37619000000000002</c:v>
                </c:pt>
                <c:pt idx="274">
                  <c:v>0.37748999999999988</c:v>
                </c:pt>
                <c:pt idx="275">
                  <c:v>0.37880000000000003</c:v>
                </c:pt>
                <c:pt idx="276">
                  <c:v>0.38010999999999995</c:v>
                </c:pt>
                <c:pt idx="277">
                  <c:v>0.38141000000000003</c:v>
                </c:pt>
                <c:pt idx="278">
                  <c:v>0.38271999999999995</c:v>
                </c:pt>
                <c:pt idx="279">
                  <c:v>0.38402999999999987</c:v>
                </c:pt>
                <c:pt idx="280">
                  <c:v>0.38532999999999995</c:v>
                </c:pt>
                <c:pt idx="281">
                  <c:v>0.38663999999999987</c:v>
                </c:pt>
                <c:pt idx="282">
                  <c:v>0.38795000000000002</c:v>
                </c:pt>
                <c:pt idx="283">
                  <c:v>0.38924999999999987</c:v>
                </c:pt>
                <c:pt idx="284">
                  <c:v>0.39056000000000002</c:v>
                </c:pt>
                <c:pt idx="285">
                  <c:v>0.39186999999999994</c:v>
                </c:pt>
                <c:pt idx="286">
                  <c:v>0.39317000000000002</c:v>
                </c:pt>
                <c:pt idx="287">
                  <c:v>0.39447999999999994</c:v>
                </c:pt>
                <c:pt idx="288">
                  <c:v>0.39578999999999986</c:v>
                </c:pt>
                <c:pt idx="289">
                  <c:v>0.39708999999999994</c:v>
                </c:pt>
                <c:pt idx="290">
                  <c:v>0.39839999999999987</c:v>
                </c:pt>
                <c:pt idx="291">
                  <c:v>0.39971000000000001</c:v>
                </c:pt>
                <c:pt idx="292">
                  <c:v>0.40100999999999987</c:v>
                </c:pt>
                <c:pt idx="293">
                  <c:v>0.40232000000000001</c:v>
                </c:pt>
                <c:pt idx="294">
                  <c:v>0.40362999999999993</c:v>
                </c:pt>
                <c:pt idx="295">
                  <c:v>0.40493000000000001</c:v>
                </c:pt>
                <c:pt idx="296">
                  <c:v>0.40623999999999993</c:v>
                </c:pt>
                <c:pt idx="297">
                  <c:v>0.40754999999999986</c:v>
                </c:pt>
                <c:pt idx="298">
                  <c:v>0.40884999999999994</c:v>
                </c:pt>
                <c:pt idx="299">
                  <c:v>0.41015999999999986</c:v>
                </c:pt>
                <c:pt idx="300">
                  <c:v>0.41147</c:v>
                </c:pt>
                <c:pt idx="301">
                  <c:v>0.41277999999999992</c:v>
                </c:pt>
                <c:pt idx="302">
                  <c:v>0.41408</c:v>
                </c:pt>
                <c:pt idx="303">
                  <c:v>0.41538999999999993</c:v>
                </c:pt>
                <c:pt idx="304">
                  <c:v>0.41669999999999985</c:v>
                </c:pt>
                <c:pt idx="305">
                  <c:v>0.41799999999999993</c:v>
                </c:pt>
                <c:pt idx="306">
                  <c:v>0.41930999999999985</c:v>
                </c:pt>
                <c:pt idx="307">
                  <c:v>0.42061999999999999</c:v>
                </c:pt>
                <c:pt idx="308">
                  <c:v>0.42191999999999985</c:v>
                </c:pt>
                <c:pt idx="309">
                  <c:v>0.42323</c:v>
                </c:pt>
                <c:pt idx="310">
                  <c:v>0.42453999999999992</c:v>
                </c:pt>
                <c:pt idx="311">
                  <c:v>0.42584</c:v>
                </c:pt>
                <c:pt idx="312">
                  <c:v>0.42714999999999992</c:v>
                </c:pt>
                <c:pt idx="313">
                  <c:v>0.42845999999999984</c:v>
                </c:pt>
                <c:pt idx="314">
                  <c:v>0.42975999999999992</c:v>
                </c:pt>
                <c:pt idx="315">
                  <c:v>0.43106999999999984</c:v>
                </c:pt>
                <c:pt idx="316">
                  <c:v>0.43237999999999999</c:v>
                </c:pt>
                <c:pt idx="317">
                  <c:v>0.43367999999999984</c:v>
                </c:pt>
                <c:pt idx="318">
                  <c:v>0.43498999999999999</c:v>
                </c:pt>
                <c:pt idx="319">
                  <c:v>0.43629999999999991</c:v>
                </c:pt>
                <c:pt idx="320">
                  <c:v>0.43759999999999999</c:v>
                </c:pt>
                <c:pt idx="321">
                  <c:v>0.43890999999999991</c:v>
                </c:pt>
                <c:pt idx="322">
                  <c:v>0.44022000000000006</c:v>
                </c:pt>
                <c:pt idx="323">
                  <c:v>0.44151999999999991</c:v>
                </c:pt>
                <c:pt idx="324">
                  <c:v>0.44283000000000006</c:v>
                </c:pt>
                <c:pt idx="325">
                  <c:v>0.44413999999999998</c:v>
                </c:pt>
                <c:pt idx="326">
                  <c:v>0.44543999999999984</c:v>
                </c:pt>
                <c:pt idx="327">
                  <c:v>0.44674999999999998</c:v>
                </c:pt>
                <c:pt idx="328">
                  <c:v>0.4480599999999999</c:v>
                </c:pt>
                <c:pt idx="329">
                  <c:v>0.44935999999999998</c:v>
                </c:pt>
                <c:pt idx="330">
                  <c:v>0.4506699999999999</c:v>
                </c:pt>
                <c:pt idx="331">
                  <c:v>0.45198000000000005</c:v>
                </c:pt>
                <c:pt idx="332">
                  <c:v>0.45328999999999997</c:v>
                </c:pt>
                <c:pt idx="333">
                  <c:v>0.45459000000000005</c:v>
                </c:pt>
                <c:pt idx="334">
                  <c:v>0.45589999999999997</c:v>
                </c:pt>
                <c:pt idx="335">
                  <c:v>0.45720999999999989</c:v>
                </c:pt>
                <c:pt idx="336">
                  <c:v>0.45850999999999997</c:v>
                </c:pt>
                <c:pt idx="337">
                  <c:v>0.4598199999999999</c:v>
                </c:pt>
                <c:pt idx="338">
                  <c:v>0.46113000000000004</c:v>
                </c:pt>
                <c:pt idx="339">
                  <c:v>0.4624299999999999</c:v>
                </c:pt>
                <c:pt idx="340">
                  <c:v>0.46374000000000004</c:v>
                </c:pt>
                <c:pt idx="341">
                  <c:v>0.46504999999999996</c:v>
                </c:pt>
                <c:pt idx="342">
                  <c:v>0.46635000000000004</c:v>
                </c:pt>
                <c:pt idx="343">
                  <c:v>0.46765999999999996</c:v>
                </c:pt>
                <c:pt idx="344">
                  <c:v>0.46896999999999989</c:v>
                </c:pt>
                <c:pt idx="345">
                  <c:v>0.47026999999999997</c:v>
                </c:pt>
                <c:pt idx="346">
                  <c:v>0.47157999999999989</c:v>
                </c:pt>
                <c:pt idx="347">
                  <c:v>0.47289000000000003</c:v>
                </c:pt>
                <c:pt idx="348">
                  <c:v>0.47418999999999989</c:v>
                </c:pt>
                <c:pt idx="349">
                  <c:v>0.47550000000000003</c:v>
                </c:pt>
                <c:pt idx="350">
                  <c:v>0.47680999999999996</c:v>
                </c:pt>
                <c:pt idx="351">
                  <c:v>0.47811000000000003</c:v>
                </c:pt>
                <c:pt idx="352">
                  <c:v>0.47941999999999996</c:v>
                </c:pt>
                <c:pt idx="353">
                  <c:v>0.48072999999999988</c:v>
                </c:pt>
                <c:pt idx="354">
                  <c:v>0.48202999999999996</c:v>
                </c:pt>
                <c:pt idx="355">
                  <c:v>0.48333999999999988</c:v>
                </c:pt>
                <c:pt idx="356">
                  <c:v>0.48465000000000003</c:v>
                </c:pt>
                <c:pt idx="357">
                  <c:v>0.48594999999999988</c:v>
                </c:pt>
                <c:pt idx="358">
                  <c:v>0.48726000000000003</c:v>
                </c:pt>
                <c:pt idx="359">
                  <c:v>0.48856999999999995</c:v>
                </c:pt>
                <c:pt idx="360">
                  <c:v>0.48987000000000003</c:v>
                </c:pt>
                <c:pt idx="361">
                  <c:v>0.49117999999999995</c:v>
                </c:pt>
                <c:pt idx="362">
                  <c:v>0.49248999999999987</c:v>
                </c:pt>
                <c:pt idx="363">
                  <c:v>0.49380000000000002</c:v>
                </c:pt>
                <c:pt idx="364">
                  <c:v>0.49509999999999987</c:v>
                </c:pt>
                <c:pt idx="365">
                  <c:v>0.49641000000000002</c:v>
                </c:pt>
                <c:pt idx="366">
                  <c:v>0.49771999999999994</c:v>
                </c:pt>
                <c:pt idx="367">
                  <c:v>0.49902000000000002</c:v>
                </c:pt>
                <c:pt idx="368">
                  <c:v>0.50032999999999994</c:v>
                </c:pt>
                <c:pt idx="369">
                  <c:v>0.50163999999999986</c:v>
                </c:pt>
                <c:pt idx="370">
                  <c:v>0.50293999999999994</c:v>
                </c:pt>
                <c:pt idx="371">
                  <c:v>0.50424999999999986</c:v>
                </c:pt>
                <c:pt idx="372">
                  <c:v>0.50556000000000001</c:v>
                </c:pt>
                <c:pt idx="373">
                  <c:v>0.50685999999999987</c:v>
                </c:pt>
                <c:pt idx="374">
                  <c:v>0.50817000000000001</c:v>
                </c:pt>
                <c:pt idx="375">
                  <c:v>0.50947999999999993</c:v>
                </c:pt>
                <c:pt idx="376">
                  <c:v>0.51078000000000001</c:v>
                </c:pt>
                <c:pt idx="377">
                  <c:v>0.51208999999999993</c:v>
                </c:pt>
                <c:pt idx="378">
                  <c:v>0.51339999999999986</c:v>
                </c:pt>
                <c:pt idx="379">
                  <c:v>0.51469999999999994</c:v>
                </c:pt>
                <c:pt idx="380">
                  <c:v>0.51600999999999986</c:v>
                </c:pt>
                <c:pt idx="381">
                  <c:v>0.51732</c:v>
                </c:pt>
                <c:pt idx="382">
                  <c:v>0.51861999999999986</c:v>
                </c:pt>
                <c:pt idx="383">
                  <c:v>0.51993</c:v>
                </c:pt>
                <c:pt idx="384">
                  <c:v>0.52123999999999993</c:v>
                </c:pt>
                <c:pt idx="385">
                  <c:v>0.52254</c:v>
                </c:pt>
                <c:pt idx="386">
                  <c:v>0.52384999999999993</c:v>
                </c:pt>
                <c:pt idx="387">
                  <c:v>0.52515999999999985</c:v>
                </c:pt>
                <c:pt idx="388">
                  <c:v>0.52645999999999993</c:v>
                </c:pt>
                <c:pt idx="389">
                  <c:v>0.52776999999999985</c:v>
                </c:pt>
                <c:pt idx="390">
                  <c:v>0.52907999999999999</c:v>
                </c:pt>
                <c:pt idx="391">
                  <c:v>0.53037999999999985</c:v>
                </c:pt>
                <c:pt idx="392">
                  <c:v>0.53169</c:v>
                </c:pt>
                <c:pt idx="393">
                  <c:v>0.53299999999999992</c:v>
                </c:pt>
                <c:pt idx="394">
                  <c:v>0.53430999999999984</c:v>
                </c:pt>
                <c:pt idx="395">
                  <c:v>0.53560999999999992</c:v>
                </c:pt>
                <c:pt idx="396">
                  <c:v>0.53691999999999984</c:v>
                </c:pt>
                <c:pt idx="397">
                  <c:v>0.53822999999999999</c:v>
                </c:pt>
                <c:pt idx="398">
                  <c:v>0.53952999999999984</c:v>
                </c:pt>
                <c:pt idx="399">
                  <c:v>0.54083999999999999</c:v>
                </c:pt>
                <c:pt idx="400">
                  <c:v>0.54214999999999991</c:v>
                </c:pt>
                <c:pt idx="401">
                  <c:v>0.54344999999999999</c:v>
                </c:pt>
                <c:pt idx="402">
                  <c:v>0.54475999999999991</c:v>
                </c:pt>
                <c:pt idx="403">
                  <c:v>0.54607000000000006</c:v>
                </c:pt>
                <c:pt idx="404">
                  <c:v>0.54736999999999991</c:v>
                </c:pt>
                <c:pt idx="405">
                  <c:v>0.54868000000000006</c:v>
                </c:pt>
                <c:pt idx="406">
                  <c:v>0.54998999999999998</c:v>
                </c:pt>
                <c:pt idx="407">
                  <c:v>0.55128999999999984</c:v>
                </c:pt>
                <c:pt idx="408">
                  <c:v>0.55259999999999998</c:v>
                </c:pt>
                <c:pt idx="409">
                  <c:v>0.5539099999999999</c:v>
                </c:pt>
                <c:pt idx="410">
                  <c:v>0.55520999999999998</c:v>
                </c:pt>
                <c:pt idx="411">
                  <c:v>0.5565199999999999</c:v>
                </c:pt>
                <c:pt idx="412">
                  <c:v>0.55783000000000005</c:v>
                </c:pt>
                <c:pt idx="413">
                  <c:v>0.5591299999999999</c:v>
                </c:pt>
                <c:pt idx="414">
                  <c:v>0.56044000000000005</c:v>
                </c:pt>
                <c:pt idx="415">
                  <c:v>0.56174999999999997</c:v>
                </c:pt>
                <c:pt idx="416">
                  <c:v>0.56305000000000005</c:v>
                </c:pt>
                <c:pt idx="417">
                  <c:v>0.56435999999999997</c:v>
                </c:pt>
              </c:numCache>
            </c:numRef>
          </c:xVal>
          <c:yVal>
            <c:numRef>
              <c:f>Differentiation!$B$22:$PC$22</c:f>
              <c:numCache>
                <c:formatCode>General</c:formatCode>
                <c:ptCount val="418"/>
                <c:pt idx="0">
                  <c:v>0.76640582061073592</c:v>
                </c:pt>
                <c:pt idx="1">
                  <c:v>-0.64378425572512499</c:v>
                </c:pt>
                <c:pt idx="2">
                  <c:v>2.4955087500002726</c:v>
                </c:pt>
                <c:pt idx="3">
                  <c:v>-1.176140267175438</c:v>
                </c:pt>
                <c:pt idx="4">
                  <c:v>-0.29889532442750022</c:v>
                </c:pt>
                <c:pt idx="5">
                  <c:v>1.8537689423075756</c:v>
                </c:pt>
                <c:pt idx="6">
                  <c:v>-0.13660031249999924</c:v>
                </c:pt>
                <c:pt idx="7">
                  <c:v>7.3093225190845615E-2</c:v>
                </c:pt>
                <c:pt idx="8">
                  <c:v>-0.83646927480921285</c:v>
                </c:pt>
                <c:pt idx="9">
                  <c:v>0.64279990384611585</c:v>
                </c:pt>
                <c:pt idx="10">
                  <c:v>0.41406870229009862</c:v>
                </c:pt>
                <c:pt idx="11">
                  <c:v>0.80023826335869563</c:v>
                </c:pt>
                <c:pt idx="12">
                  <c:v>-0.52220336538467771</c:v>
                </c:pt>
                <c:pt idx="13">
                  <c:v>0.3214923664121796</c:v>
                </c:pt>
                <c:pt idx="14">
                  <c:v>-1.3447975190840484</c:v>
                </c:pt>
                <c:pt idx="15">
                  <c:v>0.52494990458018476</c:v>
                </c:pt>
                <c:pt idx="16">
                  <c:v>-0.77153798076918612</c:v>
                </c:pt>
                <c:pt idx="17">
                  <c:v>0.17202366412214734</c:v>
                </c:pt>
                <c:pt idx="18">
                  <c:v>2.7590272900760344</c:v>
                </c:pt>
                <c:pt idx="19">
                  <c:v>-1.1647912500001298</c:v>
                </c:pt>
                <c:pt idx="20">
                  <c:v>-0.15153062977097681</c:v>
                </c:pt>
                <c:pt idx="21">
                  <c:v>0.86066536259547133</c:v>
                </c:pt>
                <c:pt idx="22">
                  <c:v>-1.7248188461537399</c:v>
                </c:pt>
                <c:pt idx="23">
                  <c:v>-0.7317317748092057</c:v>
                </c:pt>
                <c:pt idx="24">
                  <c:v>0.30415113549620115</c:v>
                </c:pt>
                <c:pt idx="25">
                  <c:v>1.1275903557691653</c:v>
                </c:pt>
                <c:pt idx="26">
                  <c:v>-0.5671815458015621</c:v>
                </c:pt>
                <c:pt idx="27">
                  <c:v>0.92965998091592683</c:v>
                </c:pt>
                <c:pt idx="28">
                  <c:v>-0.85584954807701696</c:v>
                </c:pt>
                <c:pt idx="29">
                  <c:v>0.31229785305340019</c:v>
                </c:pt>
                <c:pt idx="30">
                  <c:v>0.96608035305349294</c:v>
                </c:pt>
                <c:pt idx="31">
                  <c:v>-1.1888299903845438</c:v>
                </c:pt>
                <c:pt idx="32">
                  <c:v>0.80649137404585114</c:v>
                </c:pt>
                <c:pt idx="33">
                  <c:v>-1.7784755725191903</c:v>
                </c:pt>
                <c:pt idx="34">
                  <c:v>-0.44965886538458694</c:v>
                </c:pt>
                <c:pt idx="35">
                  <c:v>1.4782252671756591</c:v>
                </c:pt>
                <c:pt idx="36">
                  <c:v>-0.12170000954197159</c:v>
                </c:pt>
                <c:pt idx="37">
                  <c:v>1.7438878557694233</c:v>
                </c:pt>
                <c:pt idx="38">
                  <c:v>-1.4645618416028925</c:v>
                </c:pt>
                <c:pt idx="39">
                  <c:v>-0.10268819656489064</c:v>
                </c:pt>
                <c:pt idx="40">
                  <c:v>0.45647401153843309</c:v>
                </c:pt>
                <c:pt idx="41">
                  <c:v>-1.2510412557252648</c:v>
                </c:pt>
                <c:pt idx="42">
                  <c:v>0.47685607729010454</c:v>
                </c:pt>
                <c:pt idx="43">
                  <c:v>1.0192604019230151</c:v>
                </c:pt>
                <c:pt idx="44">
                  <c:v>-1.0190941917939533</c:v>
                </c:pt>
                <c:pt idx="45">
                  <c:v>-0.11173122137403366</c:v>
                </c:pt>
                <c:pt idx="46">
                  <c:v>1.354194017175653</c:v>
                </c:pt>
                <c:pt idx="47">
                  <c:v>-0.83720881730764152</c:v>
                </c:pt>
                <c:pt idx="48">
                  <c:v>1.6873005057252908</c:v>
                </c:pt>
                <c:pt idx="49">
                  <c:v>-0.80132393129775703</c:v>
                </c:pt>
                <c:pt idx="50">
                  <c:v>-1.0800768461537806</c:v>
                </c:pt>
                <c:pt idx="51">
                  <c:v>0.25733696564887032</c:v>
                </c:pt>
                <c:pt idx="52">
                  <c:v>-0.72320212786251625</c:v>
                </c:pt>
                <c:pt idx="53">
                  <c:v>-0.52143585576928819</c:v>
                </c:pt>
                <c:pt idx="54">
                  <c:v>2.4006731307249272</c:v>
                </c:pt>
                <c:pt idx="55">
                  <c:v>-0.86294109933211272</c:v>
                </c:pt>
                <c:pt idx="56">
                  <c:v>-1.0943690200960869</c:v>
                </c:pt>
                <c:pt idx="57">
                  <c:v>3.205559189026908</c:v>
                </c:pt>
                <c:pt idx="58">
                  <c:v>-2.2761424313932657</c:v>
                </c:pt>
                <c:pt idx="59">
                  <c:v>-0.57555164423073435</c:v>
                </c:pt>
                <c:pt idx="60">
                  <c:v>1.5998747805344462</c:v>
                </c:pt>
                <c:pt idx="61">
                  <c:v>-2.4274748215646191</c:v>
                </c:pt>
                <c:pt idx="62">
                  <c:v>1.4056548490386169</c:v>
                </c:pt>
                <c:pt idx="63">
                  <c:v>0.492800667938877</c:v>
                </c:pt>
                <c:pt idx="64">
                  <c:v>-1.4512434732825295</c:v>
                </c:pt>
                <c:pt idx="65">
                  <c:v>0.45824140384612644</c:v>
                </c:pt>
                <c:pt idx="66">
                  <c:v>-0.49739582061071713</c:v>
                </c:pt>
                <c:pt idx="67">
                  <c:v>0.18358729007634716</c:v>
                </c:pt>
                <c:pt idx="68">
                  <c:v>2.0558487115383377</c:v>
                </c:pt>
                <c:pt idx="69">
                  <c:v>-0.48463711832063944</c:v>
                </c:pt>
                <c:pt idx="70">
                  <c:v>-1.2344381106868874</c:v>
                </c:pt>
                <c:pt idx="71">
                  <c:v>1.256538331730908</c:v>
                </c:pt>
                <c:pt idx="72">
                  <c:v>-1.4698323807250289</c:v>
                </c:pt>
                <c:pt idx="73">
                  <c:v>2.1261081297711186</c:v>
                </c:pt>
                <c:pt idx="74">
                  <c:v>0.8190175673076423</c:v>
                </c:pt>
                <c:pt idx="75">
                  <c:v>-1.2720325190840445</c:v>
                </c:pt>
                <c:pt idx="76">
                  <c:v>-1.8203621564883494</c:v>
                </c:pt>
                <c:pt idx="77">
                  <c:v>-0.659160343511488</c:v>
                </c:pt>
                <c:pt idx="78">
                  <c:v>-0.70223313461534331</c:v>
                </c:pt>
                <c:pt idx="79">
                  <c:v>2.6173139599238193</c:v>
                </c:pt>
                <c:pt idx="80">
                  <c:v>0.36403582156490749</c:v>
                </c:pt>
                <c:pt idx="81">
                  <c:v>-0.91997964086532891</c:v>
                </c:pt>
                <c:pt idx="82">
                  <c:v>1.7595944184161343</c:v>
                </c:pt>
                <c:pt idx="83">
                  <c:v>-1.3804751765265655</c:v>
                </c:pt>
                <c:pt idx="84">
                  <c:v>-0.18616136538463485</c:v>
                </c:pt>
                <c:pt idx="85">
                  <c:v>0.90338934160295303</c:v>
                </c:pt>
                <c:pt idx="86">
                  <c:v>-0.74416056870233405</c:v>
                </c:pt>
                <c:pt idx="87">
                  <c:v>0.68874023076918911</c:v>
                </c:pt>
                <c:pt idx="88">
                  <c:v>0.14691317461832978</c:v>
                </c:pt>
                <c:pt idx="89">
                  <c:v>-0.4463189312977362</c:v>
                </c:pt>
                <c:pt idx="90">
                  <c:v>-0.39252773942305397</c:v>
                </c:pt>
                <c:pt idx="91">
                  <c:v>-0.73612157633592035</c:v>
                </c:pt>
                <c:pt idx="92">
                  <c:v>1.3377574253815308</c:v>
                </c:pt>
                <c:pt idx="93">
                  <c:v>-1.1258423844231995</c:v>
                </c:pt>
                <c:pt idx="94">
                  <c:v>0.8319069446563957</c:v>
                </c:pt>
                <c:pt idx="95">
                  <c:v>-1.552438245229099</c:v>
                </c:pt>
                <c:pt idx="96">
                  <c:v>0.75759305192303028</c:v>
                </c:pt>
                <c:pt idx="97">
                  <c:v>1.307126524809237</c:v>
                </c:pt>
                <c:pt idx="98">
                  <c:v>-1.5803344408397879</c:v>
                </c:pt>
                <c:pt idx="99">
                  <c:v>0.90348942115379205</c:v>
                </c:pt>
                <c:pt idx="100">
                  <c:v>-0.16127891793894195</c:v>
                </c:pt>
                <c:pt idx="101">
                  <c:v>-0.48533522805338014</c:v>
                </c:pt>
                <c:pt idx="102">
                  <c:v>-9.8991778846164932E-2</c:v>
                </c:pt>
                <c:pt idx="103">
                  <c:v>1.4788018915074699</c:v>
                </c:pt>
                <c:pt idx="104">
                  <c:v>3.119233396946812E-2</c:v>
                </c:pt>
                <c:pt idx="105">
                  <c:v>-0.44374238394228066</c:v>
                </c:pt>
                <c:pt idx="106">
                  <c:v>0.13514756393130609</c:v>
                </c:pt>
                <c:pt idx="107">
                  <c:v>-2.3813911631680811</c:v>
                </c:pt>
                <c:pt idx="108">
                  <c:v>2.065844570192183</c:v>
                </c:pt>
                <c:pt idx="109">
                  <c:v>0.85781653625959198</c:v>
                </c:pt>
                <c:pt idx="110">
                  <c:v>-0.7110586374045017</c:v>
                </c:pt>
                <c:pt idx="111">
                  <c:v>1.9937353311069868</c:v>
                </c:pt>
                <c:pt idx="112">
                  <c:v>-1.9125512740383439</c:v>
                </c:pt>
                <c:pt idx="113">
                  <c:v>-1.8615081297711018</c:v>
                </c:pt>
                <c:pt idx="114">
                  <c:v>1.8827097938932416</c:v>
                </c:pt>
                <c:pt idx="115">
                  <c:v>-1.1298012923076259</c:v>
                </c:pt>
                <c:pt idx="116">
                  <c:v>-0.43722961832063506</c:v>
                </c:pt>
                <c:pt idx="117">
                  <c:v>1.005900801526606</c:v>
                </c:pt>
                <c:pt idx="118">
                  <c:v>1.0589461615385778</c:v>
                </c:pt>
                <c:pt idx="119">
                  <c:v>0.98958211832050202</c:v>
                </c:pt>
                <c:pt idx="120">
                  <c:v>-1.2354728616412933</c:v>
                </c:pt>
                <c:pt idx="121">
                  <c:v>0.60337747211534731</c:v>
                </c:pt>
                <c:pt idx="122">
                  <c:v>0.21086364503817936</c:v>
                </c:pt>
                <c:pt idx="123">
                  <c:v>-1.7998455572520136</c:v>
                </c:pt>
                <c:pt idx="124">
                  <c:v>1.3875581596152999</c:v>
                </c:pt>
                <c:pt idx="125">
                  <c:v>-5.6539734732827904E-2</c:v>
                </c:pt>
                <c:pt idx="126">
                  <c:v>-1.8835143664120064</c:v>
                </c:pt>
                <c:pt idx="127">
                  <c:v>1.4196451500001566</c:v>
                </c:pt>
                <c:pt idx="128">
                  <c:v>-0.31039162213737098</c:v>
                </c:pt>
                <c:pt idx="129">
                  <c:v>-0.98378347328250026</c:v>
                </c:pt>
                <c:pt idx="130">
                  <c:v>0.20424660576921738</c:v>
                </c:pt>
                <c:pt idx="131">
                  <c:v>-0.22800709923665499</c:v>
                </c:pt>
                <c:pt idx="132">
                  <c:v>1.2535088358779376</c:v>
                </c:pt>
                <c:pt idx="133">
                  <c:v>7.6661913461534573E-2</c:v>
                </c:pt>
                <c:pt idx="134">
                  <c:v>2.5750612786261073</c:v>
                </c:pt>
                <c:pt idx="135">
                  <c:v>-1.6400571183204296</c:v>
                </c:pt>
                <c:pt idx="136">
                  <c:v>0.15641930769232448</c:v>
                </c:pt>
                <c:pt idx="137">
                  <c:v>0.96444764312966502</c:v>
                </c:pt>
                <c:pt idx="138">
                  <c:v>-3.9151247805345832</c:v>
                </c:pt>
                <c:pt idx="139">
                  <c:v>2.2664982980767854</c:v>
                </c:pt>
                <c:pt idx="140">
                  <c:v>-1.6928281545802533</c:v>
                </c:pt>
                <c:pt idx="141">
                  <c:v>-0.46926271374048584</c:v>
                </c:pt>
                <c:pt idx="142">
                  <c:v>0.92510270038157749</c:v>
                </c:pt>
                <c:pt idx="143">
                  <c:v>-0.24749852884618176</c:v>
                </c:pt>
                <c:pt idx="144">
                  <c:v>0.29481354961828876</c:v>
                </c:pt>
                <c:pt idx="145">
                  <c:v>1.2072417080153388</c:v>
                </c:pt>
                <c:pt idx="146">
                  <c:v>0.38993728846151476</c:v>
                </c:pt>
                <c:pt idx="147">
                  <c:v>0.74971262404584593</c:v>
                </c:pt>
                <c:pt idx="148">
                  <c:v>1.0386181202290699</c:v>
                </c:pt>
                <c:pt idx="149">
                  <c:v>-1.8965217721152698</c:v>
                </c:pt>
                <c:pt idx="150">
                  <c:v>-0.12138735400764034</c:v>
                </c:pt>
                <c:pt idx="151">
                  <c:v>0.20951708015264703</c:v>
                </c:pt>
                <c:pt idx="152">
                  <c:v>0.69387109615392439</c:v>
                </c:pt>
                <c:pt idx="153">
                  <c:v>-0.86579493320601275</c:v>
                </c:pt>
                <c:pt idx="154">
                  <c:v>-1.371594160305424</c:v>
                </c:pt>
                <c:pt idx="155">
                  <c:v>0.85544247115379457</c:v>
                </c:pt>
                <c:pt idx="156">
                  <c:v>-2.6553291698474863</c:v>
                </c:pt>
                <c:pt idx="157">
                  <c:v>2.5792103816791054</c:v>
                </c:pt>
                <c:pt idx="158">
                  <c:v>2.9622097211541734</c:v>
                </c:pt>
                <c:pt idx="159">
                  <c:v>-0.90670104961822151</c:v>
                </c:pt>
                <c:pt idx="160">
                  <c:v>-1.2362643893130503</c:v>
                </c:pt>
                <c:pt idx="161">
                  <c:v>-1.3971728076922234</c:v>
                </c:pt>
                <c:pt idx="162">
                  <c:v>-0.5307906297710242</c:v>
                </c:pt>
                <c:pt idx="163">
                  <c:v>-1.2969229293893889</c:v>
                </c:pt>
                <c:pt idx="164">
                  <c:v>4.613300999999721</c:v>
                </c:pt>
                <c:pt idx="165">
                  <c:v>-1.1454091316794599</c:v>
                </c:pt>
                <c:pt idx="166">
                  <c:v>-0.21904823473279958</c:v>
                </c:pt>
                <c:pt idx="167">
                  <c:v>0.96558222115395209</c:v>
                </c:pt>
                <c:pt idx="168">
                  <c:v>-2.7773696078241201</c:v>
                </c:pt>
                <c:pt idx="169">
                  <c:v>1.5003522738550505</c:v>
                </c:pt>
                <c:pt idx="170">
                  <c:v>2.7021028326921441</c:v>
                </c:pt>
                <c:pt idx="171">
                  <c:v>-2.3747639599238055</c:v>
                </c:pt>
                <c:pt idx="172">
                  <c:v>-1.6857338616413207</c:v>
                </c:pt>
                <c:pt idx="173">
                  <c:v>2.6249670772897873</c:v>
                </c:pt>
                <c:pt idx="174">
                  <c:v>-0.97004692211549126</c:v>
                </c:pt>
                <c:pt idx="175">
                  <c:v>1.2420247414120771</c:v>
                </c:pt>
                <c:pt idx="176">
                  <c:v>3.429755467557456</c:v>
                </c:pt>
                <c:pt idx="177">
                  <c:v>-3.2223335711536509</c:v>
                </c:pt>
                <c:pt idx="178">
                  <c:v>-2.3494258167940325</c:v>
                </c:pt>
                <c:pt idx="179">
                  <c:v>0.42479367080155345</c:v>
                </c:pt>
                <c:pt idx="180">
                  <c:v>-1.5796126419229837</c:v>
                </c:pt>
                <c:pt idx="181">
                  <c:v>0.88528082118325901</c:v>
                </c:pt>
                <c:pt idx="182">
                  <c:v>0.90424777671745782</c:v>
                </c:pt>
                <c:pt idx="183">
                  <c:v>0.23736825000002609</c:v>
                </c:pt>
                <c:pt idx="184">
                  <c:v>0.20877226145035979</c:v>
                </c:pt>
                <c:pt idx="185">
                  <c:v>-0.38682601145040441</c:v>
                </c:pt>
                <c:pt idx="186">
                  <c:v>-0.38023528846151583</c:v>
                </c:pt>
                <c:pt idx="187">
                  <c:v>3.6357251908390614E-3</c:v>
                </c:pt>
                <c:pt idx="188">
                  <c:v>0.90707977099242165</c:v>
                </c:pt>
                <c:pt idx="189">
                  <c:v>0.24283834615383221</c:v>
                </c:pt>
                <c:pt idx="190">
                  <c:v>-0.71998720419851636</c:v>
                </c:pt>
                <c:pt idx="191">
                  <c:v>1.1882766040075017</c:v>
                </c:pt>
                <c:pt idx="192">
                  <c:v>-0.96886682307703087</c:v>
                </c:pt>
                <c:pt idx="193">
                  <c:v>-0.27590483301523561</c:v>
                </c:pt>
                <c:pt idx="194">
                  <c:v>0.57063632633591199</c:v>
                </c:pt>
                <c:pt idx="195">
                  <c:v>-0.74264399999995423</c:v>
                </c:pt>
                <c:pt idx="196">
                  <c:v>4.9742948473282936E-2</c:v>
                </c:pt>
                <c:pt idx="197">
                  <c:v>-0.44522484732827078</c:v>
                </c:pt>
                <c:pt idx="198">
                  <c:v>1.9817861538460348</c:v>
                </c:pt>
                <c:pt idx="199">
                  <c:v>-0.7298816367366846</c:v>
                </c:pt>
                <c:pt idx="200">
                  <c:v>1.0295024229960703</c:v>
                </c:pt>
                <c:pt idx="201">
                  <c:v>1.7325223528848075</c:v>
                </c:pt>
                <c:pt idx="202">
                  <c:v>-1.2269961515265846</c:v>
                </c:pt>
                <c:pt idx="203">
                  <c:v>-0.85834093912218934</c:v>
                </c:pt>
                <c:pt idx="204">
                  <c:v>-0.94401772900768899</c:v>
                </c:pt>
                <c:pt idx="205">
                  <c:v>-1.3927797692306845</c:v>
                </c:pt>
                <c:pt idx="206">
                  <c:v>0.52408305343514505</c:v>
                </c:pt>
                <c:pt idx="207">
                  <c:v>1.4683658874044196</c:v>
                </c:pt>
                <c:pt idx="208">
                  <c:v>-5.9407788461544389E-2</c:v>
                </c:pt>
                <c:pt idx="209">
                  <c:v>-0.59575817748085047</c:v>
                </c:pt>
                <c:pt idx="210">
                  <c:v>0.62693115458019089</c:v>
                </c:pt>
                <c:pt idx="211">
                  <c:v>-0.73457878846149649</c:v>
                </c:pt>
                <c:pt idx="212">
                  <c:v>0.53904254770995608</c:v>
                </c:pt>
                <c:pt idx="213">
                  <c:v>3.9891984732841465E-3</c:v>
                </c:pt>
                <c:pt idx="214">
                  <c:v>-0.76111511538457088</c:v>
                </c:pt>
                <c:pt idx="215">
                  <c:v>0.89256632633593203</c:v>
                </c:pt>
                <c:pt idx="216">
                  <c:v>0.65108095419840162</c:v>
                </c:pt>
                <c:pt idx="217">
                  <c:v>0.31653199038464974</c:v>
                </c:pt>
                <c:pt idx="218">
                  <c:v>0.64412931297702858</c:v>
                </c:pt>
                <c:pt idx="219">
                  <c:v>-1.4748462309161179</c:v>
                </c:pt>
                <c:pt idx="220">
                  <c:v>-0.31086683653844344</c:v>
                </c:pt>
                <c:pt idx="221">
                  <c:v>1.3329393320611482</c:v>
                </c:pt>
                <c:pt idx="222">
                  <c:v>-0.62398975190843409</c:v>
                </c:pt>
                <c:pt idx="223">
                  <c:v>1.6788768230768221</c:v>
                </c:pt>
                <c:pt idx="224">
                  <c:v>-1.190025034351216</c:v>
                </c:pt>
                <c:pt idx="225">
                  <c:v>-2.0644396660303075</c:v>
                </c:pt>
                <c:pt idx="226">
                  <c:v>1.9787644557694495</c:v>
                </c:pt>
                <c:pt idx="227">
                  <c:v>-2.1774097270989974</c:v>
                </c:pt>
                <c:pt idx="228">
                  <c:v>1.2046116984733555</c:v>
                </c:pt>
                <c:pt idx="229">
                  <c:v>0.47033074038458722</c:v>
                </c:pt>
                <c:pt idx="230">
                  <c:v>-3.2243285782444677</c:v>
                </c:pt>
                <c:pt idx="231">
                  <c:v>4.067046755725432</c:v>
                </c:pt>
                <c:pt idx="232">
                  <c:v>0.21501294230767892</c:v>
                </c:pt>
                <c:pt idx="233">
                  <c:v>1.2545397996183962</c:v>
                </c:pt>
                <c:pt idx="234">
                  <c:v>0.84810864503807415</c:v>
                </c:pt>
                <c:pt idx="235">
                  <c:v>-2.4521451526719011</c:v>
                </c:pt>
                <c:pt idx="236">
                  <c:v>-1.0789785865383954</c:v>
                </c:pt>
                <c:pt idx="237">
                  <c:v>-1.5145572709924562</c:v>
                </c:pt>
                <c:pt idx="238">
                  <c:v>0.70258706106862545</c:v>
                </c:pt>
                <c:pt idx="239">
                  <c:v>1.0928616057693519</c:v>
                </c:pt>
                <c:pt idx="240">
                  <c:v>0.35494187977095215</c:v>
                </c:pt>
                <c:pt idx="241">
                  <c:v>1.1523506736641915</c:v>
                </c:pt>
                <c:pt idx="242">
                  <c:v>-0.68083403365380524</c:v>
                </c:pt>
                <c:pt idx="243">
                  <c:v>0.35772253625956285</c:v>
                </c:pt>
                <c:pt idx="244">
                  <c:v>1.10461705248098</c:v>
                </c:pt>
                <c:pt idx="245">
                  <c:v>0.13315655769230234</c:v>
                </c:pt>
                <c:pt idx="246">
                  <c:v>0.30854851145039863</c:v>
                </c:pt>
                <c:pt idx="247">
                  <c:v>-1.1630028435113235</c:v>
                </c:pt>
                <c:pt idx="248">
                  <c:v>-0.53818961538467613</c:v>
                </c:pt>
                <c:pt idx="249">
                  <c:v>-0.92353311068691946</c:v>
                </c:pt>
                <c:pt idx="250">
                  <c:v>-6.9507154580155689E-2</c:v>
                </c:pt>
                <c:pt idx="251">
                  <c:v>-0.95642638269225144</c:v>
                </c:pt>
                <c:pt idx="252">
                  <c:v>0.41248059732827025</c:v>
                </c:pt>
                <c:pt idx="253">
                  <c:v>1.9615621087787427</c:v>
                </c:pt>
                <c:pt idx="254">
                  <c:v>-1.1648633365383914</c:v>
                </c:pt>
                <c:pt idx="255">
                  <c:v>2.1345283683207374</c:v>
                </c:pt>
                <c:pt idx="256">
                  <c:v>-9.0666065267167639E-2</c:v>
                </c:pt>
                <c:pt idx="257">
                  <c:v>-1.3884925707693834</c:v>
                </c:pt>
                <c:pt idx="258">
                  <c:v>1.3527801240456532</c:v>
                </c:pt>
                <c:pt idx="259">
                  <c:v>-1.5823778530535286</c:v>
                </c:pt>
                <c:pt idx="260">
                  <c:v>-0.79318514423072184</c:v>
                </c:pt>
                <c:pt idx="261">
                  <c:v>2.7457068177482551</c:v>
                </c:pt>
                <c:pt idx="262">
                  <c:v>7.8705034351150824E-2</c:v>
                </c:pt>
                <c:pt idx="263">
                  <c:v>-0.34266590480767256</c:v>
                </c:pt>
                <c:pt idx="264">
                  <c:v>0.2192418034351277</c:v>
                </c:pt>
                <c:pt idx="265">
                  <c:v>-1.1106930057250683</c:v>
                </c:pt>
                <c:pt idx="266">
                  <c:v>-1.2821396538462946</c:v>
                </c:pt>
                <c:pt idx="267">
                  <c:v>2.6484330323470351</c:v>
                </c:pt>
                <c:pt idx="268">
                  <c:v>1.5414625210878796</c:v>
                </c:pt>
                <c:pt idx="269">
                  <c:v>-1.2140039885496927</c:v>
                </c:pt>
                <c:pt idx="270">
                  <c:v>0.29852307692306057</c:v>
                </c:pt>
                <c:pt idx="271">
                  <c:v>-1.7674421564886551</c:v>
                </c:pt>
                <c:pt idx="272">
                  <c:v>-1.4651231908395337</c:v>
                </c:pt>
                <c:pt idx="273">
                  <c:v>1.7267287153848063</c:v>
                </c:pt>
                <c:pt idx="274">
                  <c:v>3.1900963740453259E-2</c:v>
                </c:pt>
                <c:pt idx="275">
                  <c:v>0.11667732251909099</c:v>
                </c:pt>
                <c:pt idx="276">
                  <c:v>1.8731033999998878</c:v>
                </c:pt>
                <c:pt idx="277">
                  <c:v>-1.0701294217557897</c:v>
                </c:pt>
                <c:pt idx="278">
                  <c:v>0.13143483206107553</c:v>
                </c:pt>
                <c:pt idx="279">
                  <c:v>1.7978297884614294</c:v>
                </c:pt>
                <c:pt idx="280">
                  <c:v>-0.8143561545801995</c:v>
                </c:pt>
                <c:pt idx="281">
                  <c:v>-0.76317827290068074</c:v>
                </c:pt>
                <c:pt idx="282">
                  <c:v>2.3281619711541035</c:v>
                </c:pt>
                <c:pt idx="283">
                  <c:v>-1.4817052958013646</c:v>
                </c:pt>
                <c:pt idx="284">
                  <c:v>-0.50544154580155609</c:v>
                </c:pt>
                <c:pt idx="285">
                  <c:v>1.2215996826922344</c:v>
                </c:pt>
                <c:pt idx="286">
                  <c:v>-0.9870488931298278</c:v>
                </c:pt>
                <c:pt idx="287">
                  <c:v>0.95125130725196239</c:v>
                </c:pt>
                <c:pt idx="288">
                  <c:v>1.3252855673076132</c:v>
                </c:pt>
                <c:pt idx="289">
                  <c:v>-0.38152812022903104</c:v>
                </c:pt>
                <c:pt idx="290">
                  <c:v>-6.1424398854955875E-2</c:v>
                </c:pt>
                <c:pt idx="291">
                  <c:v>-0.60684992307698982</c:v>
                </c:pt>
                <c:pt idx="292">
                  <c:v>0.57415843511444142</c:v>
                </c:pt>
                <c:pt idx="293">
                  <c:v>0.23837564885497536</c:v>
                </c:pt>
                <c:pt idx="294">
                  <c:v>-0.36907035576920894</c:v>
                </c:pt>
                <c:pt idx="295">
                  <c:v>2.029058673664244</c:v>
                </c:pt>
                <c:pt idx="296">
                  <c:v>-1.9513702958016415</c:v>
                </c:pt>
                <c:pt idx="297">
                  <c:v>-0.20512860576922007</c:v>
                </c:pt>
                <c:pt idx="298">
                  <c:v>0.93647696564891136</c:v>
                </c:pt>
                <c:pt idx="299">
                  <c:v>-1.2947852576334453</c:v>
                </c:pt>
                <c:pt idx="300">
                  <c:v>-0.51094983778629011</c:v>
                </c:pt>
                <c:pt idx="301">
                  <c:v>1.1315847980768552</c:v>
                </c:pt>
                <c:pt idx="302">
                  <c:v>-0.95182359732830057</c:v>
                </c:pt>
                <c:pt idx="303">
                  <c:v>0.24860954198474672</c:v>
                </c:pt>
                <c:pt idx="304">
                  <c:v>2.5936227692306115</c:v>
                </c:pt>
                <c:pt idx="305">
                  <c:v>-0.20498546851146168</c:v>
                </c:pt>
                <c:pt idx="306">
                  <c:v>2.122376041030301</c:v>
                </c:pt>
                <c:pt idx="307">
                  <c:v>-0.87971655288471307</c:v>
                </c:pt>
                <c:pt idx="308">
                  <c:v>-1.482164306106708</c:v>
                </c:pt>
                <c:pt idx="309">
                  <c:v>-0.57376044103056911</c:v>
                </c:pt>
                <c:pt idx="310">
                  <c:v>-0.19584640384613961</c:v>
                </c:pt>
                <c:pt idx="311">
                  <c:v>2.3290480820612061</c:v>
                </c:pt>
                <c:pt idx="312">
                  <c:v>-0.30227015267177304</c:v>
                </c:pt>
                <c:pt idx="313">
                  <c:v>2.006918913461416</c:v>
                </c:pt>
                <c:pt idx="314">
                  <c:v>-1.6539166374046788</c:v>
                </c:pt>
                <c:pt idx="315">
                  <c:v>-1.2788764351143631</c:v>
                </c:pt>
                <c:pt idx="316">
                  <c:v>-0.9646607855770285</c:v>
                </c:pt>
                <c:pt idx="317">
                  <c:v>-0.30450166316790533</c:v>
                </c:pt>
                <c:pt idx="318">
                  <c:v>2.1728091040077615</c:v>
                </c:pt>
                <c:pt idx="319">
                  <c:v>-0.74966650096149212</c:v>
                </c:pt>
                <c:pt idx="320">
                  <c:v>3.3877468511452404</c:v>
                </c:pt>
                <c:pt idx="321">
                  <c:v>-0.41600018129766797</c:v>
                </c:pt>
                <c:pt idx="322">
                  <c:v>0.18764359182694632</c:v>
                </c:pt>
                <c:pt idx="323">
                  <c:v>1.6629371493318785</c:v>
                </c:pt>
                <c:pt idx="324">
                  <c:v>-3.5938966774811276</c:v>
                </c:pt>
                <c:pt idx="325">
                  <c:v>1.7663788557694231</c:v>
                </c:pt>
                <c:pt idx="326">
                  <c:v>-2.7176246278622953</c:v>
                </c:pt>
                <c:pt idx="327">
                  <c:v>1.3684129007634378</c:v>
                </c:pt>
                <c:pt idx="328">
                  <c:v>2.3351615740383203</c:v>
                </c:pt>
                <c:pt idx="329">
                  <c:v>-3.4731796603055485</c:v>
                </c:pt>
                <c:pt idx="330">
                  <c:v>2.7713681364500755</c:v>
                </c:pt>
                <c:pt idx="331">
                  <c:v>-1.3976207347329059</c:v>
                </c:pt>
                <c:pt idx="332">
                  <c:v>1.3263380307691519</c:v>
                </c:pt>
                <c:pt idx="333">
                  <c:v>1.7767073645039186</c:v>
                </c:pt>
                <c:pt idx="334">
                  <c:v>-0.24338318702291636</c:v>
                </c:pt>
                <c:pt idx="335">
                  <c:v>0.70027407692303789</c:v>
                </c:pt>
                <c:pt idx="336">
                  <c:v>-1.5741217270993322</c:v>
                </c:pt>
                <c:pt idx="337">
                  <c:v>1.3250955916029112</c:v>
                </c:pt>
                <c:pt idx="338">
                  <c:v>0.83713249038470472</c:v>
                </c:pt>
                <c:pt idx="339">
                  <c:v>0.77395920801518481</c:v>
                </c:pt>
                <c:pt idx="340">
                  <c:v>0.82166968511454919</c:v>
                </c:pt>
                <c:pt idx="341">
                  <c:v>-2.2637255105767853</c:v>
                </c:pt>
                <c:pt idx="342">
                  <c:v>1.7636764036260597</c:v>
                </c:pt>
                <c:pt idx="343">
                  <c:v>-1.6462976049619322</c:v>
                </c:pt>
                <c:pt idx="344">
                  <c:v>1.5693960288460624</c:v>
                </c:pt>
                <c:pt idx="345">
                  <c:v>1.2581713167939663</c:v>
                </c:pt>
                <c:pt idx="346">
                  <c:v>-2.098507757633354</c:v>
                </c:pt>
                <c:pt idx="347">
                  <c:v>2.362793192307949</c:v>
                </c:pt>
                <c:pt idx="348">
                  <c:v>-0.56661346374039656</c:v>
                </c:pt>
                <c:pt idx="349">
                  <c:v>0.26778546755727056</c:v>
                </c:pt>
                <c:pt idx="350">
                  <c:v>-0.33167864423074911</c:v>
                </c:pt>
                <c:pt idx="351">
                  <c:v>0.20040672709924864</c:v>
                </c:pt>
                <c:pt idx="352">
                  <c:v>2.1946104103054749</c:v>
                </c:pt>
                <c:pt idx="353">
                  <c:v>-0.18076759615384025</c:v>
                </c:pt>
                <c:pt idx="354">
                  <c:v>1.4192878053435973</c:v>
                </c:pt>
                <c:pt idx="355">
                  <c:v>6.202614503817502E-3</c:v>
                </c:pt>
                <c:pt idx="356">
                  <c:v>-1.1623233461539759</c:v>
                </c:pt>
                <c:pt idx="357">
                  <c:v>2.7765158015264118</c:v>
                </c:pt>
                <c:pt idx="358">
                  <c:v>-1.5016218320611583</c:v>
                </c:pt>
                <c:pt idx="359">
                  <c:v>-0.79574209615379665</c:v>
                </c:pt>
                <c:pt idx="360">
                  <c:v>1.1572715267176266</c:v>
                </c:pt>
                <c:pt idx="361">
                  <c:v>-1.1668700095420572</c:v>
                </c:pt>
                <c:pt idx="362">
                  <c:v>4.132889570610236</c:v>
                </c:pt>
                <c:pt idx="363">
                  <c:v>0.11645792307693809</c:v>
                </c:pt>
                <c:pt idx="364">
                  <c:v>-1.8085628816791954</c:v>
                </c:pt>
                <c:pt idx="365">
                  <c:v>1.1209942270993061</c:v>
                </c:pt>
                <c:pt idx="366">
                  <c:v>-2.4259070769229356</c:v>
                </c:pt>
                <c:pt idx="367">
                  <c:v>0.92568340648861036</c:v>
                </c:pt>
                <c:pt idx="368">
                  <c:v>2.4835579866413653</c:v>
                </c:pt>
                <c:pt idx="369">
                  <c:v>1.4454962307691417</c:v>
                </c:pt>
                <c:pt idx="370">
                  <c:v>1.4014458206107658</c:v>
                </c:pt>
                <c:pt idx="371">
                  <c:v>-0.35362897900758566</c:v>
                </c:pt>
                <c:pt idx="372">
                  <c:v>-0.84359483653855383</c:v>
                </c:pt>
                <c:pt idx="373">
                  <c:v>0.54846850190833962</c:v>
                </c:pt>
                <c:pt idx="374">
                  <c:v>0.41802844465650618</c:v>
                </c:pt>
                <c:pt idx="375">
                  <c:v>0.35178230769228608</c:v>
                </c:pt>
                <c:pt idx="376">
                  <c:v>1.4890987786260477</c:v>
                </c:pt>
                <c:pt idx="377">
                  <c:v>-0.45865262404582952</c:v>
                </c:pt>
                <c:pt idx="378">
                  <c:v>8.9582365384608176E-2</c:v>
                </c:pt>
                <c:pt idx="379">
                  <c:v>1.7649678435115543</c:v>
                </c:pt>
                <c:pt idx="380">
                  <c:v>1.3276708969464204</c:v>
                </c:pt>
                <c:pt idx="381">
                  <c:v>-0.54346465384621201</c:v>
                </c:pt>
                <c:pt idx="382">
                  <c:v>0.37129422709919074</c:v>
                </c:pt>
                <c:pt idx="383">
                  <c:v>0.84186395038173456</c:v>
                </c:pt>
                <c:pt idx="384">
                  <c:v>-1.7982792692306626</c:v>
                </c:pt>
                <c:pt idx="385">
                  <c:v>2.3552598091604415</c:v>
                </c:pt>
                <c:pt idx="386">
                  <c:v>-0.54925960877865565</c:v>
                </c:pt>
                <c:pt idx="387">
                  <c:v>0.10781601923076362</c:v>
                </c:pt>
                <c:pt idx="388">
                  <c:v>2.477771965649004</c:v>
                </c:pt>
                <c:pt idx="389">
                  <c:v>-0.97853607824416922</c:v>
                </c:pt>
                <c:pt idx="390">
                  <c:v>2.6248744038464484</c:v>
                </c:pt>
                <c:pt idx="391">
                  <c:v>-0.78980238549609894</c:v>
                </c:pt>
                <c:pt idx="392">
                  <c:v>-1.9719727385497392</c:v>
                </c:pt>
                <c:pt idx="393">
                  <c:v>2.67151319656505</c:v>
                </c:pt>
                <c:pt idx="394">
                  <c:v>-0.11689044230769209</c:v>
                </c:pt>
                <c:pt idx="395">
                  <c:v>1.6541203053436102</c:v>
                </c:pt>
                <c:pt idx="396">
                  <c:v>0.49832579198467775</c:v>
                </c:pt>
                <c:pt idx="397">
                  <c:v>-0.25503369230771294</c:v>
                </c:pt>
                <c:pt idx="398">
                  <c:v>0.70614283396938671</c:v>
                </c:pt>
                <c:pt idx="399">
                  <c:v>1.6229052480916952</c:v>
                </c:pt>
                <c:pt idx="400">
                  <c:v>0.91313290384610324</c:v>
                </c:pt>
                <c:pt idx="401">
                  <c:v>0.25968503816794836</c:v>
                </c:pt>
                <c:pt idx="402">
                  <c:v>-0.94375893606860084</c:v>
                </c:pt>
                <c:pt idx="403">
                  <c:v>-1.9927327067309837</c:v>
                </c:pt>
                <c:pt idx="404">
                  <c:v>2.7435123377859614</c:v>
                </c:pt>
                <c:pt idx="405">
                  <c:v>0.33041167557252638</c:v>
                </c:pt>
                <c:pt idx="406">
                  <c:v>2.8612351384618608</c:v>
                </c:pt>
                <c:pt idx="407">
                  <c:v>1.3460540324425931</c:v>
                </c:pt>
                <c:pt idx="408">
                  <c:v>-8.8341389312975957E-2</c:v>
                </c:pt>
                <c:pt idx="409">
                  <c:v>0.15753028846153386</c:v>
                </c:pt>
                <c:pt idx="410">
                  <c:v>-1.0395565076336515</c:v>
                </c:pt>
                <c:pt idx="411">
                  <c:v>0.34219580152667761</c:v>
                </c:pt>
                <c:pt idx="412">
                  <c:v>-0.75896948076932225</c:v>
                </c:pt>
                <c:pt idx="413">
                  <c:v>2.1628188549615976</c:v>
                </c:pt>
                <c:pt idx="414">
                  <c:v>0.85423972328248587</c:v>
                </c:pt>
                <c:pt idx="415">
                  <c:v>-1.4020746923075986</c:v>
                </c:pt>
                <c:pt idx="416">
                  <c:v>1.2456145992367258</c:v>
                </c:pt>
                <c:pt idx="417">
                  <c:v>0.1141632342387838</c:v>
                </c:pt>
              </c:numCache>
            </c:numRef>
          </c:yVal>
          <c:smooth val="0"/>
        </c:ser>
        <c:ser>
          <c:idx val="1"/>
          <c:order val="1"/>
          <c:tx>
            <c:v>10kN</c:v>
          </c:tx>
          <c:spPr>
            <a:ln w="28575">
              <a:noFill/>
            </a:ln>
          </c:spPr>
          <c:marker>
            <c:symbol val="none"/>
          </c:marker>
          <c:trendline>
            <c:spPr>
              <a:ln w="19050">
                <a:solidFill>
                  <a:schemeClr val="accent2"/>
                </a:solidFill>
              </a:ln>
            </c:spPr>
            <c:trendlineType val="movingAvg"/>
            <c:period val="20"/>
            <c:dispRSqr val="0"/>
            <c:dispEq val="0"/>
          </c:trendline>
          <c:xVal>
            <c:numRef>
              <c:f>Differentiation!$B$4:$PC$4</c:f>
              <c:numCache>
                <c:formatCode>General</c:formatCode>
                <c:ptCount val="418"/>
                <c:pt idx="0">
                  <c:v>1.1399999999999189E-3</c:v>
                </c:pt>
                <c:pt idx="1">
                  <c:v>2.4499999999998412E-3</c:v>
                </c:pt>
                <c:pt idx="2">
                  <c:v>3.7599999999999856E-3</c:v>
                </c:pt>
                <c:pt idx="3">
                  <c:v>5.0599999999998424E-3</c:v>
                </c:pt>
                <c:pt idx="4">
                  <c:v>6.3699999999999868E-3</c:v>
                </c:pt>
                <c:pt idx="5">
                  <c:v>7.6799999999999091E-3</c:v>
                </c:pt>
                <c:pt idx="6">
                  <c:v>8.979999999999988E-3</c:v>
                </c:pt>
                <c:pt idx="7">
                  <c:v>2.858000000000005E-2</c:v>
                </c:pt>
                <c:pt idx="8">
                  <c:v>2.9889999999999972E-2</c:v>
                </c:pt>
                <c:pt idx="9">
                  <c:v>3.1199999999999894E-2</c:v>
                </c:pt>
                <c:pt idx="10">
                  <c:v>3.2499999999999973E-2</c:v>
                </c:pt>
                <c:pt idx="11">
                  <c:v>3.3809999999999896E-2</c:v>
                </c:pt>
                <c:pt idx="12">
                  <c:v>3.512000000000004E-2</c:v>
                </c:pt>
                <c:pt idx="13">
                  <c:v>3.6419999999999897E-2</c:v>
                </c:pt>
                <c:pt idx="14">
                  <c:v>3.7730000000000041E-2</c:v>
                </c:pt>
                <c:pt idx="15">
                  <c:v>3.9039999999999964E-2</c:v>
                </c:pt>
                <c:pt idx="16">
                  <c:v>4.0349999999999886E-2</c:v>
                </c:pt>
                <c:pt idx="17">
                  <c:v>4.1649999999999965E-2</c:v>
                </c:pt>
                <c:pt idx="18">
                  <c:v>4.2959999999999887E-2</c:v>
                </c:pt>
                <c:pt idx="19">
                  <c:v>4.4270000000000032E-2</c:v>
                </c:pt>
                <c:pt idx="20">
                  <c:v>4.5569999999999888E-2</c:v>
                </c:pt>
                <c:pt idx="21">
                  <c:v>4.6880000000000033E-2</c:v>
                </c:pt>
                <c:pt idx="22">
                  <c:v>4.8189999999999955E-2</c:v>
                </c:pt>
                <c:pt idx="23">
                  <c:v>4.9490000000000034E-2</c:v>
                </c:pt>
                <c:pt idx="24">
                  <c:v>5.0799999999999956E-2</c:v>
                </c:pt>
                <c:pt idx="25">
                  <c:v>5.2109999999999879E-2</c:v>
                </c:pt>
                <c:pt idx="26">
                  <c:v>5.3409999999999958E-2</c:v>
                </c:pt>
                <c:pt idx="27">
                  <c:v>5.471999999999988E-2</c:v>
                </c:pt>
                <c:pt idx="28">
                  <c:v>5.6030000000000024E-2</c:v>
                </c:pt>
                <c:pt idx="29">
                  <c:v>5.7329999999999881E-2</c:v>
                </c:pt>
                <c:pt idx="30">
                  <c:v>5.8640000000000025E-2</c:v>
                </c:pt>
                <c:pt idx="31">
                  <c:v>5.9949999999999948E-2</c:v>
                </c:pt>
                <c:pt idx="32">
                  <c:v>6.1250000000000027E-2</c:v>
                </c:pt>
                <c:pt idx="33">
                  <c:v>6.2559999999999949E-2</c:v>
                </c:pt>
                <c:pt idx="34">
                  <c:v>6.3869999999999871E-2</c:v>
                </c:pt>
                <c:pt idx="35">
                  <c:v>6.516999999999995E-2</c:v>
                </c:pt>
                <c:pt idx="36">
                  <c:v>6.6479999999999873E-2</c:v>
                </c:pt>
                <c:pt idx="37">
                  <c:v>6.7790000000000017E-2</c:v>
                </c:pt>
                <c:pt idx="38">
                  <c:v>6.9089999999999874E-2</c:v>
                </c:pt>
                <c:pt idx="39">
                  <c:v>7.0400000000000018E-2</c:v>
                </c:pt>
                <c:pt idx="40">
                  <c:v>7.170999999999994E-2</c:v>
                </c:pt>
                <c:pt idx="41">
                  <c:v>7.3010000000000019E-2</c:v>
                </c:pt>
                <c:pt idx="42">
                  <c:v>7.4319999999999942E-2</c:v>
                </c:pt>
                <c:pt idx="43">
                  <c:v>7.5629999999999864E-2</c:v>
                </c:pt>
                <c:pt idx="44">
                  <c:v>7.6929999999999943E-2</c:v>
                </c:pt>
                <c:pt idx="45">
                  <c:v>7.8239999999999865E-2</c:v>
                </c:pt>
                <c:pt idx="46">
                  <c:v>7.955000000000001E-2</c:v>
                </c:pt>
                <c:pt idx="47">
                  <c:v>8.0859999999999932E-2</c:v>
                </c:pt>
                <c:pt idx="48">
                  <c:v>8.2160000000000011E-2</c:v>
                </c:pt>
                <c:pt idx="49">
                  <c:v>8.3469999999999933E-2</c:v>
                </c:pt>
                <c:pt idx="50">
                  <c:v>8.4779999999999855E-2</c:v>
                </c:pt>
                <c:pt idx="51">
                  <c:v>8.6079999999999934E-2</c:v>
                </c:pt>
                <c:pt idx="52">
                  <c:v>8.7389999999999857E-2</c:v>
                </c:pt>
                <c:pt idx="53">
                  <c:v>8.8700000000000001E-2</c:v>
                </c:pt>
                <c:pt idx="54">
                  <c:v>8.9999999999999858E-2</c:v>
                </c:pt>
                <c:pt idx="55">
                  <c:v>9.1310000000000002E-2</c:v>
                </c:pt>
                <c:pt idx="56">
                  <c:v>9.2619999999999925E-2</c:v>
                </c:pt>
                <c:pt idx="57">
                  <c:v>9.3920000000000003E-2</c:v>
                </c:pt>
                <c:pt idx="58">
                  <c:v>9.5229999999999926E-2</c:v>
                </c:pt>
                <c:pt idx="59">
                  <c:v>9.6539999999999848E-2</c:v>
                </c:pt>
                <c:pt idx="60">
                  <c:v>9.7839999999999927E-2</c:v>
                </c:pt>
                <c:pt idx="61">
                  <c:v>9.9149999999999849E-2</c:v>
                </c:pt>
                <c:pt idx="62">
                  <c:v>0.10045999999999999</c:v>
                </c:pt>
                <c:pt idx="63">
                  <c:v>0.10175999999999985</c:v>
                </c:pt>
                <c:pt idx="64">
                  <c:v>0.10306999999999999</c:v>
                </c:pt>
                <c:pt idx="65">
                  <c:v>0.10437999999999992</c:v>
                </c:pt>
                <c:pt idx="66">
                  <c:v>0.10568</c:v>
                </c:pt>
                <c:pt idx="67">
                  <c:v>0.10698999999999992</c:v>
                </c:pt>
                <c:pt idx="68">
                  <c:v>0.10829999999999984</c:v>
                </c:pt>
                <c:pt idx="69">
                  <c:v>0.10959999999999992</c:v>
                </c:pt>
                <c:pt idx="70">
                  <c:v>0.11090999999999984</c:v>
                </c:pt>
                <c:pt idx="71">
                  <c:v>0.11221999999999999</c:v>
                </c:pt>
                <c:pt idx="72">
                  <c:v>0.11351999999999984</c:v>
                </c:pt>
                <c:pt idx="73">
                  <c:v>0.11482999999999999</c:v>
                </c:pt>
                <c:pt idx="74">
                  <c:v>0.11613999999999991</c:v>
                </c:pt>
                <c:pt idx="75">
                  <c:v>0.11743999999999999</c:v>
                </c:pt>
                <c:pt idx="76">
                  <c:v>0.11874999999999991</c:v>
                </c:pt>
                <c:pt idx="77">
                  <c:v>0.12006000000000006</c:v>
                </c:pt>
                <c:pt idx="78">
                  <c:v>0.12136999999999998</c:v>
                </c:pt>
                <c:pt idx="79">
                  <c:v>0.12267000000000006</c:v>
                </c:pt>
                <c:pt idx="80">
                  <c:v>0.12397999999999998</c:v>
                </c:pt>
                <c:pt idx="81">
                  <c:v>0.1252899999999999</c:v>
                </c:pt>
                <c:pt idx="82">
                  <c:v>0.12658999999999998</c:v>
                </c:pt>
                <c:pt idx="83">
                  <c:v>0.1278999999999999</c:v>
                </c:pt>
                <c:pt idx="84">
                  <c:v>0.12921000000000005</c:v>
                </c:pt>
                <c:pt idx="85">
                  <c:v>0.1305099999999999</c:v>
                </c:pt>
                <c:pt idx="86">
                  <c:v>0.13182000000000005</c:v>
                </c:pt>
                <c:pt idx="87">
                  <c:v>0.13312999999999997</c:v>
                </c:pt>
                <c:pt idx="88">
                  <c:v>0.13443000000000005</c:v>
                </c:pt>
                <c:pt idx="89">
                  <c:v>0.13573999999999997</c:v>
                </c:pt>
                <c:pt idx="90">
                  <c:v>0.13704999999999989</c:v>
                </c:pt>
                <c:pt idx="91">
                  <c:v>0.13834999999999997</c:v>
                </c:pt>
                <c:pt idx="92">
                  <c:v>0.1396599999999999</c:v>
                </c:pt>
                <c:pt idx="93">
                  <c:v>0.14097000000000004</c:v>
                </c:pt>
                <c:pt idx="94">
                  <c:v>0.1422699999999999</c:v>
                </c:pt>
                <c:pt idx="95">
                  <c:v>0.14358000000000004</c:v>
                </c:pt>
                <c:pt idx="96">
                  <c:v>0.14488999999999996</c:v>
                </c:pt>
                <c:pt idx="97">
                  <c:v>0.14619000000000004</c:v>
                </c:pt>
                <c:pt idx="98">
                  <c:v>0.14749999999999996</c:v>
                </c:pt>
                <c:pt idx="99">
                  <c:v>0.14880999999999989</c:v>
                </c:pt>
                <c:pt idx="100">
                  <c:v>0.15010999999999997</c:v>
                </c:pt>
                <c:pt idx="101">
                  <c:v>0.15141999999999989</c:v>
                </c:pt>
                <c:pt idx="102">
                  <c:v>0.15273000000000003</c:v>
                </c:pt>
                <c:pt idx="103">
                  <c:v>0.15402999999999989</c:v>
                </c:pt>
                <c:pt idx="104">
                  <c:v>0.15534000000000003</c:v>
                </c:pt>
                <c:pt idx="105">
                  <c:v>0.15664999999999996</c:v>
                </c:pt>
                <c:pt idx="106">
                  <c:v>0.15795000000000003</c:v>
                </c:pt>
                <c:pt idx="107">
                  <c:v>0.15925999999999996</c:v>
                </c:pt>
                <c:pt idx="108">
                  <c:v>0.16056999999999988</c:v>
                </c:pt>
                <c:pt idx="109">
                  <c:v>0.16186999999999996</c:v>
                </c:pt>
                <c:pt idx="110">
                  <c:v>0.16317999999999988</c:v>
                </c:pt>
                <c:pt idx="111">
                  <c:v>0.16449000000000003</c:v>
                </c:pt>
                <c:pt idx="112">
                  <c:v>0.16579999999999995</c:v>
                </c:pt>
                <c:pt idx="113">
                  <c:v>0.16710000000000003</c:v>
                </c:pt>
                <c:pt idx="114">
                  <c:v>0.16840999999999995</c:v>
                </c:pt>
                <c:pt idx="115">
                  <c:v>0.16971999999999987</c:v>
                </c:pt>
                <c:pt idx="116">
                  <c:v>0.17101999999999995</c:v>
                </c:pt>
                <c:pt idx="117">
                  <c:v>0.17232999999999987</c:v>
                </c:pt>
                <c:pt idx="118">
                  <c:v>0.17364000000000002</c:v>
                </c:pt>
                <c:pt idx="119">
                  <c:v>0.17493999999999987</c:v>
                </c:pt>
                <c:pt idx="120">
                  <c:v>0.17625000000000002</c:v>
                </c:pt>
                <c:pt idx="121">
                  <c:v>0.17755999999999994</c:v>
                </c:pt>
                <c:pt idx="122">
                  <c:v>0.17886000000000002</c:v>
                </c:pt>
                <c:pt idx="123">
                  <c:v>0.18016999999999994</c:v>
                </c:pt>
                <c:pt idx="124">
                  <c:v>0.18147999999999986</c:v>
                </c:pt>
                <c:pt idx="125">
                  <c:v>0.18277999999999994</c:v>
                </c:pt>
                <c:pt idx="126">
                  <c:v>0.18408999999999986</c:v>
                </c:pt>
                <c:pt idx="127">
                  <c:v>0.18540000000000001</c:v>
                </c:pt>
                <c:pt idx="128">
                  <c:v>0.18669999999999987</c:v>
                </c:pt>
                <c:pt idx="129">
                  <c:v>0.18801000000000001</c:v>
                </c:pt>
                <c:pt idx="130">
                  <c:v>0.18931999999999993</c:v>
                </c:pt>
                <c:pt idx="131">
                  <c:v>0.19062000000000001</c:v>
                </c:pt>
                <c:pt idx="132">
                  <c:v>0.19192999999999993</c:v>
                </c:pt>
                <c:pt idx="133">
                  <c:v>0.19323999999999986</c:v>
                </c:pt>
                <c:pt idx="134">
                  <c:v>0.19453999999999994</c:v>
                </c:pt>
                <c:pt idx="135">
                  <c:v>0.19584999999999986</c:v>
                </c:pt>
                <c:pt idx="136">
                  <c:v>0.19716</c:v>
                </c:pt>
                <c:pt idx="137">
                  <c:v>0.19845999999999986</c:v>
                </c:pt>
                <c:pt idx="138">
                  <c:v>0.19977</c:v>
                </c:pt>
                <c:pt idx="139">
                  <c:v>0.20107999999999993</c:v>
                </c:pt>
                <c:pt idx="140">
                  <c:v>0.20238</c:v>
                </c:pt>
                <c:pt idx="141">
                  <c:v>0.20368999999999993</c:v>
                </c:pt>
                <c:pt idx="142">
                  <c:v>0.20499999999999985</c:v>
                </c:pt>
                <c:pt idx="143">
                  <c:v>0.20630999999999999</c:v>
                </c:pt>
                <c:pt idx="144">
                  <c:v>0.20760999999999985</c:v>
                </c:pt>
                <c:pt idx="145">
                  <c:v>0.20891999999999999</c:v>
                </c:pt>
                <c:pt idx="146">
                  <c:v>0.21022999999999992</c:v>
                </c:pt>
                <c:pt idx="147">
                  <c:v>0.21153</c:v>
                </c:pt>
                <c:pt idx="148">
                  <c:v>0.21283999999999992</c:v>
                </c:pt>
                <c:pt idx="149">
                  <c:v>0.21414999999999984</c:v>
                </c:pt>
                <c:pt idx="150">
                  <c:v>0.21544999999999992</c:v>
                </c:pt>
                <c:pt idx="151">
                  <c:v>0.21675999999999984</c:v>
                </c:pt>
                <c:pt idx="152">
                  <c:v>0.21806999999999999</c:v>
                </c:pt>
                <c:pt idx="153">
                  <c:v>0.21936999999999984</c:v>
                </c:pt>
                <c:pt idx="154">
                  <c:v>0.22067999999999999</c:v>
                </c:pt>
                <c:pt idx="155">
                  <c:v>0.22198999999999991</c:v>
                </c:pt>
                <c:pt idx="156">
                  <c:v>0.22328999999999999</c:v>
                </c:pt>
                <c:pt idx="157">
                  <c:v>0.22459999999999991</c:v>
                </c:pt>
                <c:pt idx="158">
                  <c:v>0.22591000000000006</c:v>
                </c:pt>
                <c:pt idx="159">
                  <c:v>0.22720999999999991</c:v>
                </c:pt>
                <c:pt idx="160">
                  <c:v>0.22852000000000006</c:v>
                </c:pt>
                <c:pt idx="161">
                  <c:v>0.22982999999999998</c:v>
                </c:pt>
                <c:pt idx="162">
                  <c:v>0.23113000000000006</c:v>
                </c:pt>
                <c:pt idx="163">
                  <c:v>0.23243999999999998</c:v>
                </c:pt>
                <c:pt idx="164">
                  <c:v>0.2337499999999999</c:v>
                </c:pt>
                <c:pt idx="165">
                  <c:v>0.23504999999999998</c:v>
                </c:pt>
                <c:pt idx="166">
                  <c:v>0.2363599999999999</c:v>
                </c:pt>
                <c:pt idx="167">
                  <c:v>0.23767000000000005</c:v>
                </c:pt>
                <c:pt idx="168">
                  <c:v>0.2389699999999999</c:v>
                </c:pt>
                <c:pt idx="169">
                  <c:v>0.24028000000000005</c:v>
                </c:pt>
                <c:pt idx="170">
                  <c:v>0.24158999999999997</c:v>
                </c:pt>
                <c:pt idx="171">
                  <c:v>0.24289000000000005</c:v>
                </c:pt>
                <c:pt idx="172">
                  <c:v>0.24419999999999997</c:v>
                </c:pt>
                <c:pt idx="173">
                  <c:v>0.24550999999999989</c:v>
                </c:pt>
                <c:pt idx="174">
                  <c:v>0.24682000000000004</c:v>
                </c:pt>
                <c:pt idx="175">
                  <c:v>0.2481199999999999</c:v>
                </c:pt>
                <c:pt idx="176">
                  <c:v>0.24943000000000004</c:v>
                </c:pt>
                <c:pt idx="177">
                  <c:v>0.25073999999999996</c:v>
                </c:pt>
                <c:pt idx="178">
                  <c:v>0.25204000000000004</c:v>
                </c:pt>
                <c:pt idx="179">
                  <c:v>0.25334999999999996</c:v>
                </c:pt>
                <c:pt idx="180">
                  <c:v>0.25465999999999989</c:v>
                </c:pt>
                <c:pt idx="181">
                  <c:v>0.25595999999999997</c:v>
                </c:pt>
                <c:pt idx="182">
                  <c:v>0.25726999999999989</c:v>
                </c:pt>
                <c:pt idx="183">
                  <c:v>0.25858000000000003</c:v>
                </c:pt>
                <c:pt idx="184">
                  <c:v>0.25987999999999989</c:v>
                </c:pt>
                <c:pt idx="185">
                  <c:v>0.26119000000000003</c:v>
                </c:pt>
                <c:pt idx="186">
                  <c:v>0.26249999999999996</c:v>
                </c:pt>
                <c:pt idx="187">
                  <c:v>0.26380000000000003</c:v>
                </c:pt>
                <c:pt idx="188">
                  <c:v>0.26510999999999996</c:v>
                </c:pt>
                <c:pt idx="189">
                  <c:v>0.26641999999999988</c:v>
                </c:pt>
                <c:pt idx="190">
                  <c:v>0.26771999999999996</c:v>
                </c:pt>
                <c:pt idx="191">
                  <c:v>0.26902999999999988</c:v>
                </c:pt>
                <c:pt idx="192">
                  <c:v>0.27034000000000002</c:v>
                </c:pt>
                <c:pt idx="193">
                  <c:v>0.27163999999999988</c:v>
                </c:pt>
                <c:pt idx="194">
                  <c:v>0.27295000000000003</c:v>
                </c:pt>
                <c:pt idx="195">
                  <c:v>0.27425999999999995</c:v>
                </c:pt>
                <c:pt idx="196">
                  <c:v>0.27556000000000003</c:v>
                </c:pt>
                <c:pt idx="197">
                  <c:v>0.27686999999999995</c:v>
                </c:pt>
                <c:pt idx="198">
                  <c:v>0.27817999999999987</c:v>
                </c:pt>
                <c:pt idx="199">
                  <c:v>0.27947999999999995</c:v>
                </c:pt>
                <c:pt idx="200">
                  <c:v>0.28078999999999987</c:v>
                </c:pt>
                <c:pt idx="201">
                  <c:v>0.28210000000000002</c:v>
                </c:pt>
                <c:pt idx="202">
                  <c:v>0.28339999999999987</c:v>
                </c:pt>
                <c:pt idx="203">
                  <c:v>0.28471000000000002</c:v>
                </c:pt>
                <c:pt idx="204">
                  <c:v>0.28601999999999994</c:v>
                </c:pt>
                <c:pt idx="205">
                  <c:v>0.28732999999999986</c:v>
                </c:pt>
                <c:pt idx="206">
                  <c:v>0.28862999999999994</c:v>
                </c:pt>
                <c:pt idx="207">
                  <c:v>0.28993999999999986</c:v>
                </c:pt>
                <c:pt idx="208">
                  <c:v>0.29125000000000001</c:v>
                </c:pt>
                <c:pt idx="209">
                  <c:v>0.29254999999999987</c:v>
                </c:pt>
                <c:pt idx="210">
                  <c:v>0.29386000000000001</c:v>
                </c:pt>
                <c:pt idx="211">
                  <c:v>0.29516999999999993</c:v>
                </c:pt>
                <c:pt idx="212">
                  <c:v>0.29647000000000001</c:v>
                </c:pt>
                <c:pt idx="213">
                  <c:v>0.29777999999999993</c:v>
                </c:pt>
                <c:pt idx="214">
                  <c:v>0.29908999999999986</c:v>
                </c:pt>
                <c:pt idx="215">
                  <c:v>0.30038999999999993</c:v>
                </c:pt>
                <c:pt idx="216">
                  <c:v>0.30169999999999986</c:v>
                </c:pt>
                <c:pt idx="217">
                  <c:v>0.30301</c:v>
                </c:pt>
                <c:pt idx="218">
                  <c:v>0.30430999999999986</c:v>
                </c:pt>
                <c:pt idx="219">
                  <c:v>0.30562</c:v>
                </c:pt>
                <c:pt idx="220">
                  <c:v>0.30692999999999993</c:v>
                </c:pt>
                <c:pt idx="221">
                  <c:v>0.30823</c:v>
                </c:pt>
                <c:pt idx="222">
                  <c:v>0.30953999999999993</c:v>
                </c:pt>
                <c:pt idx="223">
                  <c:v>0.31084999999999985</c:v>
                </c:pt>
                <c:pt idx="224">
                  <c:v>0.31214999999999993</c:v>
                </c:pt>
                <c:pt idx="225">
                  <c:v>0.31345999999999985</c:v>
                </c:pt>
                <c:pt idx="226">
                  <c:v>0.31476999999999999</c:v>
                </c:pt>
                <c:pt idx="227">
                  <c:v>0.31606999999999985</c:v>
                </c:pt>
                <c:pt idx="228">
                  <c:v>0.31738</c:v>
                </c:pt>
                <c:pt idx="229">
                  <c:v>0.31868999999999992</c:v>
                </c:pt>
                <c:pt idx="230">
                  <c:v>0.31999</c:v>
                </c:pt>
                <c:pt idx="231">
                  <c:v>0.32129999999999992</c:v>
                </c:pt>
                <c:pt idx="232">
                  <c:v>0.32260999999999984</c:v>
                </c:pt>
                <c:pt idx="233">
                  <c:v>0.32390999999999992</c:v>
                </c:pt>
                <c:pt idx="234">
                  <c:v>0.32521999999999984</c:v>
                </c:pt>
                <c:pt idx="235">
                  <c:v>0.32652999999999999</c:v>
                </c:pt>
                <c:pt idx="236">
                  <c:v>0.32783999999999991</c:v>
                </c:pt>
                <c:pt idx="237">
                  <c:v>0.32913999999999999</c:v>
                </c:pt>
                <c:pt idx="238">
                  <c:v>0.33044999999999991</c:v>
                </c:pt>
                <c:pt idx="239">
                  <c:v>0.33176000000000005</c:v>
                </c:pt>
                <c:pt idx="240">
                  <c:v>0.33305999999999991</c:v>
                </c:pt>
                <c:pt idx="241">
                  <c:v>0.33437000000000006</c:v>
                </c:pt>
                <c:pt idx="242">
                  <c:v>0.33567999999999998</c:v>
                </c:pt>
                <c:pt idx="243">
                  <c:v>0.33698000000000006</c:v>
                </c:pt>
                <c:pt idx="244">
                  <c:v>0.33828999999999998</c:v>
                </c:pt>
                <c:pt idx="245">
                  <c:v>0.3395999999999999</c:v>
                </c:pt>
                <c:pt idx="246">
                  <c:v>0.34089999999999998</c:v>
                </c:pt>
                <c:pt idx="247">
                  <c:v>0.3422099999999999</c:v>
                </c:pt>
                <c:pt idx="248">
                  <c:v>0.34352000000000005</c:v>
                </c:pt>
                <c:pt idx="249">
                  <c:v>0.3448199999999999</c:v>
                </c:pt>
                <c:pt idx="250">
                  <c:v>0.34613000000000005</c:v>
                </c:pt>
                <c:pt idx="251">
                  <c:v>0.34743999999999997</c:v>
                </c:pt>
                <c:pt idx="252">
                  <c:v>0.34874000000000005</c:v>
                </c:pt>
                <c:pt idx="253">
                  <c:v>0.35004999999999997</c:v>
                </c:pt>
                <c:pt idx="254">
                  <c:v>0.35135999999999989</c:v>
                </c:pt>
                <c:pt idx="255">
                  <c:v>0.35265999999999997</c:v>
                </c:pt>
                <c:pt idx="256">
                  <c:v>0.3539699999999999</c:v>
                </c:pt>
                <c:pt idx="257">
                  <c:v>0.35528000000000004</c:v>
                </c:pt>
                <c:pt idx="258">
                  <c:v>0.3565799999999999</c:v>
                </c:pt>
                <c:pt idx="259">
                  <c:v>0.35789000000000004</c:v>
                </c:pt>
                <c:pt idx="260">
                  <c:v>0.35919999999999996</c:v>
                </c:pt>
                <c:pt idx="261">
                  <c:v>0.36050000000000004</c:v>
                </c:pt>
                <c:pt idx="262">
                  <c:v>0.36180999999999996</c:v>
                </c:pt>
                <c:pt idx="263">
                  <c:v>0.36311999999999989</c:v>
                </c:pt>
                <c:pt idx="264">
                  <c:v>0.36441999999999997</c:v>
                </c:pt>
                <c:pt idx="265">
                  <c:v>0.36572999999999989</c:v>
                </c:pt>
                <c:pt idx="266">
                  <c:v>0.36704000000000003</c:v>
                </c:pt>
                <c:pt idx="267">
                  <c:v>0.36833999999999989</c:v>
                </c:pt>
                <c:pt idx="268">
                  <c:v>0.36965000000000003</c:v>
                </c:pt>
                <c:pt idx="269">
                  <c:v>0.37095999999999996</c:v>
                </c:pt>
                <c:pt idx="270">
                  <c:v>0.37226999999999988</c:v>
                </c:pt>
                <c:pt idx="271">
                  <c:v>0.37356999999999996</c:v>
                </c:pt>
                <c:pt idx="272">
                  <c:v>0.37487999999999988</c:v>
                </c:pt>
                <c:pt idx="273">
                  <c:v>0.37619000000000002</c:v>
                </c:pt>
                <c:pt idx="274">
                  <c:v>0.37748999999999988</c:v>
                </c:pt>
                <c:pt idx="275">
                  <c:v>0.37880000000000003</c:v>
                </c:pt>
                <c:pt idx="276">
                  <c:v>0.38010999999999995</c:v>
                </c:pt>
                <c:pt idx="277">
                  <c:v>0.38141000000000003</c:v>
                </c:pt>
                <c:pt idx="278">
                  <c:v>0.38271999999999995</c:v>
                </c:pt>
                <c:pt idx="279">
                  <c:v>0.38402999999999987</c:v>
                </c:pt>
                <c:pt idx="280">
                  <c:v>0.38532999999999995</c:v>
                </c:pt>
                <c:pt idx="281">
                  <c:v>0.38663999999999987</c:v>
                </c:pt>
                <c:pt idx="282">
                  <c:v>0.38795000000000002</c:v>
                </c:pt>
                <c:pt idx="283">
                  <c:v>0.38924999999999987</c:v>
                </c:pt>
                <c:pt idx="284">
                  <c:v>0.39056000000000002</c:v>
                </c:pt>
                <c:pt idx="285">
                  <c:v>0.39186999999999994</c:v>
                </c:pt>
                <c:pt idx="286">
                  <c:v>0.39317000000000002</c:v>
                </c:pt>
                <c:pt idx="287">
                  <c:v>0.39447999999999994</c:v>
                </c:pt>
                <c:pt idx="288">
                  <c:v>0.39578999999999986</c:v>
                </c:pt>
                <c:pt idx="289">
                  <c:v>0.39708999999999994</c:v>
                </c:pt>
                <c:pt idx="290">
                  <c:v>0.39839999999999987</c:v>
                </c:pt>
                <c:pt idx="291">
                  <c:v>0.39971000000000001</c:v>
                </c:pt>
                <c:pt idx="292">
                  <c:v>0.40100999999999987</c:v>
                </c:pt>
                <c:pt idx="293">
                  <c:v>0.40232000000000001</c:v>
                </c:pt>
                <c:pt idx="294">
                  <c:v>0.40362999999999993</c:v>
                </c:pt>
                <c:pt idx="295">
                  <c:v>0.40493000000000001</c:v>
                </c:pt>
                <c:pt idx="296">
                  <c:v>0.40623999999999993</c:v>
                </c:pt>
                <c:pt idx="297">
                  <c:v>0.40754999999999986</c:v>
                </c:pt>
                <c:pt idx="298">
                  <c:v>0.40884999999999994</c:v>
                </c:pt>
                <c:pt idx="299">
                  <c:v>0.41015999999999986</c:v>
                </c:pt>
                <c:pt idx="300">
                  <c:v>0.41147</c:v>
                </c:pt>
                <c:pt idx="301">
                  <c:v>0.41277999999999992</c:v>
                </c:pt>
                <c:pt idx="302">
                  <c:v>0.41408</c:v>
                </c:pt>
                <c:pt idx="303">
                  <c:v>0.41538999999999993</c:v>
                </c:pt>
                <c:pt idx="304">
                  <c:v>0.41669999999999985</c:v>
                </c:pt>
                <c:pt idx="305">
                  <c:v>0.41799999999999993</c:v>
                </c:pt>
                <c:pt idx="306">
                  <c:v>0.41930999999999985</c:v>
                </c:pt>
                <c:pt idx="307">
                  <c:v>0.42061999999999999</c:v>
                </c:pt>
                <c:pt idx="308">
                  <c:v>0.42191999999999985</c:v>
                </c:pt>
                <c:pt idx="309">
                  <c:v>0.42323</c:v>
                </c:pt>
                <c:pt idx="310">
                  <c:v>0.42453999999999992</c:v>
                </c:pt>
                <c:pt idx="311">
                  <c:v>0.42584</c:v>
                </c:pt>
                <c:pt idx="312">
                  <c:v>0.42714999999999992</c:v>
                </c:pt>
                <c:pt idx="313">
                  <c:v>0.42845999999999984</c:v>
                </c:pt>
                <c:pt idx="314">
                  <c:v>0.42975999999999992</c:v>
                </c:pt>
                <c:pt idx="315">
                  <c:v>0.43106999999999984</c:v>
                </c:pt>
                <c:pt idx="316">
                  <c:v>0.43237999999999999</c:v>
                </c:pt>
                <c:pt idx="317">
                  <c:v>0.43367999999999984</c:v>
                </c:pt>
                <c:pt idx="318">
                  <c:v>0.43498999999999999</c:v>
                </c:pt>
                <c:pt idx="319">
                  <c:v>0.43629999999999991</c:v>
                </c:pt>
                <c:pt idx="320">
                  <c:v>0.43759999999999999</c:v>
                </c:pt>
                <c:pt idx="321">
                  <c:v>0.43890999999999991</c:v>
                </c:pt>
                <c:pt idx="322">
                  <c:v>0.44022000000000006</c:v>
                </c:pt>
                <c:pt idx="323">
                  <c:v>0.44151999999999991</c:v>
                </c:pt>
                <c:pt idx="324">
                  <c:v>0.44283000000000006</c:v>
                </c:pt>
                <c:pt idx="325">
                  <c:v>0.44413999999999998</c:v>
                </c:pt>
                <c:pt idx="326">
                  <c:v>0.44543999999999984</c:v>
                </c:pt>
                <c:pt idx="327">
                  <c:v>0.44674999999999998</c:v>
                </c:pt>
                <c:pt idx="328">
                  <c:v>0.4480599999999999</c:v>
                </c:pt>
                <c:pt idx="329">
                  <c:v>0.44935999999999998</c:v>
                </c:pt>
                <c:pt idx="330">
                  <c:v>0.4506699999999999</c:v>
                </c:pt>
                <c:pt idx="331">
                  <c:v>0.45198000000000005</c:v>
                </c:pt>
                <c:pt idx="332">
                  <c:v>0.45328999999999997</c:v>
                </c:pt>
                <c:pt idx="333">
                  <c:v>0.45459000000000005</c:v>
                </c:pt>
                <c:pt idx="334">
                  <c:v>0.45589999999999997</c:v>
                </c:pt>
                <c:pt idx="335">
                  <c:v>0.45720999999999989</c:v>
                </c:pt>
                <c:pt idx="336">
                  <c:v>0.45850999999999997</c:v>
                </c:pt>
                <c:pt idx="337">
                  <c:v>0.4598199999999999</c:v>
                </c:pt>
                <c:pt idx="338">
                  <c:v>0.46113000000000004</c:v>
                </c:pt>
                <c:pt idx="339">
                  <c:v>0.4624299999999999</c:v>
                </c:pt>
                <c:pt idx="340">
                  <c:v>0.46374000000000004</c:v>
                </c:pt>
                <c:pt idx="341">
                  <c:v>0.46504999999999996</c:v>
                </c:pt>
                <c:pt idx="342">
                  <c:v>0.46635000000000004</c:v>
                </c:pt>
                <c:pt idx="343">
                  <c:v>0.46765999999999996</c:v>
                </c:pt>
                <c:pt idx="344">
                  <c:v>0.46896999999999989</c:v>
                </c:pt>
                <c:pt idx="345">
                  <c:v>0.47026999999999997</c:v>
                </c:pt>
                <c:pt idx="346">
                  <c:v>0.47157999999999989</c:v>
                </c:pt>
                <c:pt idx="347">
                  <c:v>0.47289000000000003</c:v>
                </c:pt>
                <c:pt idx="348">
                  <c:v>0.47418999999999989</c:v>
                </c:pt>
                <c:pt idx="349">
                  <c:v>0.47550000000000003</c:v>
                </c:pt>
                <c:pt idx="350">
                  <c:v>0.47680999999999996</c:v>
                </c:pt>
                <c:pt idx="351">
                  <c:v>0.47811000000000003</c:v>
                </c:pt>
                <c:pt idx="352">
                  <c:v>0.47941999999999996</c:v>
                </c:pt>
                <c:pt idx="353">
                  <c:v>0.48072999999999988</c:v>
                </c:pt>
                <c:pt idx="354">
                  <c:v>0.48202999999999996</c:v>
                </c:pt>
                <c:pt idx="355">
                  <c:v>0.48333999999999988</c:v>
                </c:pt>
                <c:pt idx="356">
                  <c:v>0.48465000000000003</c:v>
                </c:pt>
                <c:pt idx="357">
                  <c:v>0.48594999999999988</c:v>
                </c:pt>
                <c:pt idx="358">
                  <c:v>0.48726000000000003</c:v>
                </c:pt>
                <c:pt idx="359">
                  <c:v>0.48856999999999995</c:v>
                </c:pt>
                <c:pt idx="360">
                  <c:v>0.48987000000000003</c:v>
                </c:pt>
                <c:pt idx="361">
                  <c:v>0.49117999999999995</c:v>
                </c:pt>
                <c:pt idx="362">
                  <c:v>0.49248999999999987</c:v>
                </c:pt>
                <c:pt idx="363">
                  <c:v>0.49380000000000002</c:v>
                </c:pt>
                <c:pt idx="364">
                  <c:v>0.49509999999999987</c:v>
                </c:pt>
                <c:pt idx="365">
                  <c:v>0.49641000000000002</c:v>
                </c:pt>
                <c:pt idx="366">
                  <c:v>0.49771999999999994</c:v>
                </c:pt>
                <c:pt idx="367">
                  <c:v>0.49902000000000002</c:v>
                </c:pt>
                <c:pt idx="368">
                  <c:v>0.50032999999999994</c:v>
                </c:pt>
                <c:pt idx="369">
                  <c:v>0.50163999999999986</c:v>
                </c:pt>
                <c:pt idx="370">
                  <c:v>0.50293999999999994</c:v>
                </c:pt>
                <c:pt idx="371">
                  <c:v>0.50424999999999986</c:v>
                </c:pt>
                <c:pt idx="372">
                  <c:v>0.50556000000000001</c:v>
                </c:pt>
                <c:pt idx="373">
                  <c:v>0.50685999999999987</c:v>
                </c:pt>
                <c:pt idx="374">
                  <c:v>0.50817000000000001</c:v>
                </c:pt>
                <c:pt idx="375">
                  <c:v>0.50947999999999993</c:v>
                </c:pt>
                <c:pt idx="376">
                  <c:v>0.51078000000000001</c:v>
                </c:pt>
                <c:pt idx="377">
                  <c:v>0.51208999999999993</c:v>
                </c:pt>
                <c:pt idx="378">
                  <c:v>0.51339999999999986</c:v>
                </c:pt>
                <c:pt idx="379">
                  <c:v>0.51469999999999994</c:v>
                </c:pt>
                <c:pt idx="380">
                  <c:v>0.51600999999999986</c:v>
                </c:pt>
                <c:pt idx="381">
                  <c:v>0.51732</c:v>
                </c:pt>
                <c:pt idx="382">
                  <c:v>0.51861999999999986</c:v>
                </c:pt>
                <c:pt idx="383">
                  <c:v>0.51993</c:v>
                </c:pt>
                <c:pt idx="384">
                  <c:v>0.52123999999999993</c:v>
                </c:pt>
                <c:pt idx="385">
                  <c:v>0.52254</c:v>
                </c:pt>
                <c:pt idx="386">
                  <c:v>0.52384999999999993</c:v>
                </c:pt>
                <c:pt idx="387">
                  <c:v>0.52515999999999985</c:v>
                </c:pt>
                <c:pt idx="388">
                  <c:v>0.52645999999999993</c:v>
                </c:pt>
                <c:pt idx="389">
                  <c:v>0.52776999999999985</c:v>
                </c:pt>
                <c:pt idx="390">
                  <c:v>0.52907999999999999</c:v>
                </c:pt>
                <c:pt idx="391">
                  <c:v>0.53037999999999985</c:v>
                </c:pt>
                <c:pt idx="392">
                  <c:v>0.53169</c:v>
                </c:pt>
                <c:pt idx="393">
                  <c:v>0.53299999999999992</c:v>
                </c:pt>
                <c:pt idx="394">
                  <c:v>0.53430999999999984</c:v>
                </c:pt>
                <c:pt idx="395">
                  <c:v>0.53560999999999992</c:v>
                </c:pt>
                <c:pt idx="396">
                  <c:v>0.53691999999999984</c:v>
                </c:pt>
                <c:pt idx="397">
                  <c:v>0.53822999999999999</c:v>
                </c:pt>
                <c:pt idx="398">
                  <c:v>0.53952999999999984</c:v>
                </c:pt>
                <c:pt idx="399">
                  <c:v>0.54083999999999999</c:v>
                </c:pt>
                <c:pt idx="400">
                  <c:v>0.54214999999999991</c:v>
                </c:pt>
                <c:pt idx="401">
                  <c:v>0.54344999999999999</c:v>
                </c:pt>
                <c:pt idx="402">
                  <c:v>0.54475999999999991</c:v>
                </c:pt>
                <c:pt idx="403">
                  <c:v>0.54607000000000006</c:v>
                </c:pt>
                <c:pt idx="404">
                  <c:v>0.54736999999999991</c:v>
                </c:pt>
                <c:pt idx="405">
                  <c:v>0.54868000000000006</c:v>
                </c:pt>
                <c:pt idx="406">
                  <c:v>0.54998999999999998</c:v>
                </c:pt>
                <c:pt idx="407">
                  <c:v>0.55128999999999984</c:v>
                </c:pt>
                <c:pt idx="408">
                  <c:v>0.55259999999999998</c:v>
                </c:pt>
                <c:pt idx="409">
                  <c:v>0.5539099999999999</c:v>
                </c:pt>
                <c:pt idx="410">
                  <c:v>0.55520999999999998</c:v>
                </c:pt>
                <c:pt idx="411">
                  <c:v>0.5565199999999999</c:v>
                </c:pt>
                <c:pt idx="412">
                  <c:v>0.55783000000000005</c:v>
                </c:pt>
                <c:pt idx="413">
                  <c:v>0.5591299999999999</c:v>
                </c:pt>
                <c:pt idx="414">
                  <c:v>0.56044000000000005</c:v>
                </c:pt>
                <c:pt idx="415">
                  <c:v>0.56174999999999997</c:v>
                </c:pt>
                <c:pt idx="416">
                  <c:v>0.56305000000000005</c:v>
                </c:pt>
                <c:pt idx="417">
                  <c:v>0.56435999999999997</c:v>
                </c:pt>
              </c:numCache>
            </c:numRef>
          </c:xVal>
          <c:yVal>
            <c:numRef>
              <c:f>Differentiation!$B$23:$PC$23</c:f>
              <c:numCache>
                <c:formatCode>General</c:formatCode>
                <c:ptCount val="418"/>
                <c:pt idx="0">
                  <c:v>-4.0396946564883442E-2</c:v>
                </c:pt>
                <c:pt idx="1">
                  <c:v>0.83634303435104573</c:v>
                </c:pt>
                <c:pt idx="2">
                  <c:v>0.56477682692314102</c:v>
                </c:pt>
                <c:pt idx="3">
                  <c:v>-1.335834446564736</c:v>
                </c:pt>
                <c:pt idx="4">
                  <c:v>0.43784398854964196</c:v>
                </c:pt>
                <c:pt idx="5">
                  <c:v>-0.46601826923074252</c:v>
                </c:pt>
                <c:pt idx="6">
                  <c:v>7.4438437499999857E-2</c:v>
                </c:pt>
                <c:pt idx="7">
                  <c:v>-0.49141202290078939</c:v>
                </c:pt>
                <c:pt idx="8">
                  <c:v>0.25050314885497743</c:v>
                </c:pt>
                <c:pt idx="9">
                  <c:v>-1.6901749038460545</c:v>
                </c:pt>
                <c:pt idx="10">
                  <c:v>-0.20055400763359871</c:v>
                </c:pt>
                <c:pt idx="11">
                  <c:v>1.5175786259540347</c:v>
                </c:pt>
                <c:pt idx="12">
                  <c:v>-0.44697894230774388</c:v>
                </c:pt>
                <c:pt idx="13">
                  <c:v>0.54653702290070316</c:v>
                </c:pt>
                <c:pt idx="14">
                  <c:v>0.65249484732828122</c:v>
                </c:pt>
                <c:pt idx="15">
                  <c:v>-0.71077585877866656</c:v>
                </c:pt>
                <c:pt idx="16">
                  <c:v>-0.15422278846152973</c:v>
                </c:pt>
                <c:pt idx="17">
                  <c:v>-0.2904372137404741</c:v>
                </c:pt>
                <c:pt idx="18">
                  <c:v>-0.4334676526717039</c:v>
                </c:pt>
                <c:pt idx="19">
                  <c:v>1.6748671153847952</c:v>
                </c:pt>
                <c:pt idx="20">
                  <c:v>0.73467738549610329</c:v>
                </c:pt>
                <c:pt idx="21">
                  <c:v>-0.67929990458019451</c:v>
                </c:pt>
                <c:pt idx="22">
                  <c:v>-0.5928905769230407</c:v>
                </c:pt>
                <c:pt idx="23">
                  <c:v>-1.2038710877863299</c:v>
                </c:pt>
                <c:pt idx="24">
                  <c:v>-0.22991333015268522</c:v>
                </c:pt>
                <c:pt idx="25">
                  <c:v>0.96821125961532595</c:v>
                </c:pt>
                <c:pt idx="26">
                  <c:v>1.0806519847328879</c:v>
                </c:pt>
                <c:pt idx="27">
                  <c:v>8.5119732824417357E-2</c:v>
                </c:pt>
                <c:pt idx="28">
                  <c:v>-0.72391846153854145</c:v>
                </c:pt>
                <c:pt idx="29">
                  <c:v>-0.89751916030524459</c:v>
                </c:pt>
                <c:pt idx="30">
                  <c:v>0.57149896946568268</c:v>
                </c:pt>
                <c:pt idx="31">
                  <c:v>-0.60650221153842432</c:v>
                </c:pt>
                <c:pt idx="32">
                  <c:v>-0.37358759541986897</c:v>
                </c:pt>
                <c:pt idx="33">
                  <c:v>1.982980906488667</c:v>
                </c:pt>
                <c:pt idx="34">
                  <c:v>-0.6267754903845778</c:v>
                </c:pt>
                <c:pt idx="35">
                  <c:v>0.61979436068705951</c:v>
                </c:pt>
                <c:pt idx="36">
                  <c:v>0.63112107538161055</c:v>
                </c:pt>
                <c:pt idx="37">
                  <c:v>-1.1896386317309005</c:v>
                </c:pt>
                <c:pt idx="38">
                  <c:v>-0.63335258587779286</c:v>
                </c:pt>
                <c:pt idx="39">
                  <c:v>1.1871231870229717</c:v>
                </c:pt>
                <c:pt idx="40">
                  <c:v>-0.28003966442306066</c:v>
                </c:pt>
                <c:pt idx="41">
                  <c:v>-0.68861013835881946</c:v>
                </c:pt>
                <c:pt idx="42">
                  <c:v>0.41441502194658941</c:v>
                </c:pt>
                <c:pt idx="43">
                  <c:v>-0.76499718749995371</c:v>
                </c:pt>
                <c:pt idx="44">
                  <c:v>1.4088435114507063E-3</c:v>
                </c:pt>
                <c:pt idx="45">
                  <c:v>1.20883570419834</c:v>
                </c:pt>
                <c:pt idx="46">
                  <c:v>-1.038538167939144E-3</c:v>
                </c:pt>
                <c:pt idx="47">
                  <c:v>-7.9216745192302582E-2</c:v>
                </c:pt>
                <c:pt idx="48">
                  <c:v>0.8311566555344001</c:v>
                </c:pt>
                <c:pt idx="49">
                  <c:v>-0.59493761450385185</c:v>
                </c:pt>
                <c:pt idx="50">
                  <c:v>0.21574992115383329</c:v>
                </c:pt>
                <c:pt idx="51">
                  <c:v>-6.9665375954203079E-2</c:v>
                </c:pt>
                <c:pt idx="52">
                  <c:v>1.0292805343510097E-3</c:v>
                </c:pt>
                <c:pt idx="53">
                  <c:v>-0.39933906923081292</c:v>
                </c:pt>
                <c:pt idx="54">
                  <c:v>-0.18608600954196422</c:v>
                </c:pt>
                <c:pt idx="55">
                  <c:v>-0.2098301985687149</c:v>
                </c:pt>
                <c:pt idx="56">
                  <c:v>0.35557452605767109</c:v>
                </c:pt>
                <c:pt idx="57">
                  <c:v>0.68519996278630069</c:v>
                </c:pt>
                <c:pt idx="58">
                  <c:v>-8.5523113167945003E-2</c:v>
                </c:pt>
                <c:pt idx="59">
                  <c:v>2.9774539038459061E-2</c:v>
                </c:pt>
                <c:pt idx="60">
                  <c:v>-1.1624271870229688</c:v>
                </c:pt>
                <c:pt idx="61">
                  <c:v>-0.55160439904574066</c:v>
                </c:pt>
                <c:pt idx="62">
                  <c:v>0.62396674442314581</c:v>
                </c:pt>
                <c:pt idx="63">
                  <c:v>0.39337368320606364</c:v>
                </c:pt>
                <c:pt idx="64">
                  <c:v>-0.35432330152673891</c:v>
                </c:pt>
                <c:pt idx="65">
                  <c:v>0.68593309615380449</c:v>
                </c:pt>
                <c:pt idx="66">
                  <c:v>0.47946546755727959</c:v>
                </c:pt>
                <c:pt idx="67">
                  <c:v>-0.23394881679390545</c:v>
                </c:pt>
                <c:pt idx="68">
                  <c:v>1.2881313173076134</c:v>
                </c:pt>
                <c:pt idx="69">
                  <c:v>-0.94102162213745943</c:v>
                </c:pt>
                <c:pt idx="70">
                  <c:v>-1.2427026526716203</c:v>
                </c:pt>
                <c:pt idx="71">
                  <c:v>-5.9047355769237128E-2</c:v>
                </c:pt>
                <c:pt idx="72">
                  <c:v>0.55245349236635122</c:v>
                </c:pt>
                <c:pt idx="73">
                  <c:v>0.61933147900767038</c:v>
                </c:pt>
                <c:pt idx="74">
                  <c:v>0.44032577884612667</c:v>
                </c:pt>
                <c:pt idx="75">
                  <c:v>-1.7816736641221423E-2</c:v>
                </c:pt>
                <c:pt idx="76">
                  <c:v>-1.0649771278624789</c:v>
                </c:pt>
                <c:pt idx="77">
                  <c:v>0.57330420801530224</c:v>
                </c:pt>
                <c:pt idx="78">
                  <c:v>-0.16751215384614437</c:v>
                </c:pt>
                <c:pt idx="79">
                  <c:v>0.92716041984738395</c:v>
                </c:pt>
                <c:pt idx="80">
                  <c:v>-0.70042540362599648</c:v>
                </c:pt>
                <c:pt idx="81">
                  <c:v>-0.70999494663457208</c:v>
                </c:pt>
                <c:pt idx="82">
                  <c:v>1.0499113812023519</c:v>
                </c:pt>
                <c:pt idx="83">
                  <c:v>-0.40630070610682578</c:v>
                </c:pt>
                <c:pt idx="84">
                  <c:v>8.6411405769241209E-2</c:v>
                </c:pt>
                <c:pt idx="85">
                  <c:v>0.93868322805333249</c:v>
                </c:pt>
                <c:pt idx="86">
                  <c:v>-0.64440535877866489</c:v>
                </c:pt>
                <c:pt idx="87">
                  <c:v>-0.15176124519229817</c:v>
                </c:pt>
                <c:pt idx="88">
                  <c:v>6.5345427480919385E-2</c:v>
                </c:pt>
                <c:pt idx="89">
                  <c:v>-0.10551640362596092</c:v>
                </c:pt>
                <c:pt idx="90">
                  <c:v>-0.29885976346152021</c:v>
                </c:pt>
                <c:pt idx="91">
                  <c:v>0.66688541793897049</c:v>
                </c:pt>
                <c:pt idx="92">
                  <c:v>0.21153069961829737</c:v>
                </c:pt>
                <c:pt idx="93">
                  <c:v>-1.3466160588463014</c:v>
                </c:pt>
                <c:pt idx="94">
                  <c:v>1.4904369274807514</c:v>
                </c:pt>
                <c:pt idx="95">
                  <c:v>-0.52498230629774056</c:v>
                </c:pt>
                <c:pt idx="96">
                  <c:v>0.31193668557690418</c:v>
                </c:pt>
                <c:pt idx="97">
                  <c:v>0.30507605725192488</c:v>
                </c:pt>
                <c:pt idx="98">
                  <c:v>-0.92042464980921479</c:v>
                </c:pt>
                <c:pt idx="99">
                  <c:v>0.12280026634614816</c:v>
                </c:pt>
                <c:pt idx="100">
                  <c:v>0.72166830629775069</c:v>
                </c:pt>
                <c:pt idx="101">
                  <c:v>-4.4773282442730003E-3</c:v>
                </c:pt>
                <c:pt idx="102">
                  <c:v>-0.41009607692312194</c:v>
                </c:pt>
                <c:pt idx="103">
                  <c:v>0.9112837044846307</c:v>
                </c:pt>
                <c:pt idx="104">
                  <c:v>-0.69418622146950559</c:v>
                </c:pt>
                <c:pt idx="105">
                  <c:v>0.1728604661538346</c:v>
                </c:pt>
                <c:pt idx="106">
                  <c:v>0.27500179293894811</c:v>
                </c:pt>
                <c:pt idx="107">
                  <c:v>-0.76901436927485456</c:v>
                </c:pt>
                <c:pt idx="108">
                  <c:v>0.10806323365384005</c:v>
                </c:pt>
                <c:pt idx="109">
                  <c:v>0.60490219465652439</c:v>
                </c:pt>
                <c:pt idx="110">
                  <c:v>0.39291500954194092</c:v>
                </c:pt>
                <c:pt idx="111">
                  <c:v>-8.642926717557832E-2</c:v>
                </c:pt>
                <c:pt idx="112">
                  <c:v>0.74846859230764684</c:v>
                </c:pt>
                <c:pt idx="113">
                  <c:v>-1.7913432624046839</c:v>
                </c:pt>
                <c:pt idx="114">
                  <c:v>-0.25782130820612287</c:v>
                </c:pt>
                <c:pt idx="115">
                  <c:v>1.1991621115383875</c:v>
                </c:pt>
                <c:pt idx="116">
                  <c:v>-0.92853223282448205</c:v>
                </c:pt>
                <c:pt idx="117">
                  <c:v>0.84649276717547939</c:v>
                </c:pt>
                <c:pt idx="118">
                  <c:v>0.30601753269234216</c:v>
                </c:pt>
                <c:pt idx="119">
                  <c:v>-0.24701302099234093</c:v>
                </c:pt>
                <c:pt idx="120">
                  <c:v>0.32106777767177686</c:v>
                </c:pt>
                <c:pt idx="121">
                  <c:v>0.80988420288456486</c:v>
                </c:pt>
                <c:pt idx="122">
                  <c:v>-0.59027934160308893</c:v>
                </c:pt>
                <c:pt idx="123">
                  <c:v>-0.47557726145040907</c:v>
                </c:pt>
                <c:pt idx="124">
                  <c:v>0.5144019057691992</c:v>
                </c:pt>
                <c:pt idx="125">
                  <c:v>-0.87654977862600614</c:v>
                </c:pt>
                <c:pt idx="126">
                  <c:v>0.75459644656480251</c:v>
                </c:pt>
                <c:pt idx="127">
                  <c:v>-9.1630471153856766E-2</c:v>
                </c:pt>
                <c:pt idx="128">
                  <c:v>-0.55559687977092986</c:v>
                </c:pt>
                <c:pt idx="129">
                  <c:v>0.44057078244277176</c:v>
                </c:pt>
                <c:pt idx="130">
                  <c:v>1.1233669326922411</c:v>
                </c:pt>
                <c:pt idx="131">
                  <c:v>-0.81635916984737711</c:v>
                </c:pt>
                <c:pt idx="132">
                  <c:v>0.85017478053440299</c:v>
                </c:pt>
                <c:pt idx="133">
                  <c:v>-0.21286730769229731</c:v>
                </c:pt>
                <c:pt idx="134">
                  <c:v>-0.83939805343516327</c:v>
                </c:pt>
                <c:pt idx="135">
                  <c:v>0.65644617366405023</c:v>
                </c:pt>
                <c:pt idx="136">
                  <c:v>0.22048303846156322</c:v>
                </c:pt>
                <c:pt idx="137">
                  <c:v>-0.22972817748089158</c:v>
                </c:pt>
                <c:pt idx="138">
                  <c:v>-0.56368047709926983</c:v>
                </c:pt>
                <c:pt idx="139">
                  <c:v>0.25402024038460003</c:v>
                </c:pt>
                <c:pt idx="140">
                  <c:v>9.4242709923669676E-2</c:v>
                </c:pt>
                <c:pt idx="141">
                  <c:v>0.21851381679390691</c:v>
                </c:pt>
                <c:pt idx="142">
                  <c:v>-0.2121092175572297</c:v>
                </c:pt>
                <c:pt idx="143">
                  <c:v>1.2759953365386028</c:v>
                </c:pt>
                <c:pt idx="144">
                  <c:v>-1.0091241412212626</c:v>
                </c:pt>
                <c:pt idx="145">
                  <c:v>-0.31113223282444619</c:v>
                </c:pt>
                <c:pt idx="146">
                  <c:v>0.84716524038456387</c:v>
                </c:pt>
                <c:pt idx="147">
                  <c:v>-1.362534303435196</c:v>
                </c:pt>
                <c:pt idx="148">
                  <c:v>1.2336512118321337</c:v>
                </c:pt>
                <c:pt idx="149">
                  <c:v>-0.11506834903845342</c:v>
                </c:pt>
                <c:pt idx="150">
                  <c:v>0.70426732156492677</c:v>
                </c:pt>
                <c:pt idx="151">
                  <c:v>-0.48428785305338157</c:v>
                </c:pt>
                <c:pt idx="152">
                  <c:v>0.10356715384616584</c:v>
                </c:pt>
                <c:pt idx="153">
                  <c:v>0.96398896946554236</c:v>
                </c:pt>
                <c:pt idx="154">
                  <c:v>-2.1369016889314247</c:v>
                </c:pt>
                <c:pt idx="155">
                  <c:v>2.0325520384614162</c:v>
                </c:pt>
                <c:pt idx="156">
                  <c:v>-1.0873637690840348</c:v>
                </c:pt>
                <c:pt idx="157">
                  <c:v>0.49270809160299855</c:v>
                </c:pt>
                <c:pt idx="158">
                  <c:v>2.1125299326925409</c:v>
                </c:pt>
                <c:pt idx="159">
                  <c:v>-1.891233549618111</c:v>
                </c:pt>
                <c:pt idx="160">
                  <c:v>7.9363167938934928E-2</c:v>
                </c:pt>
                <c:pt idx="161">
                  <c:v>-1.2428355288460771</c:v>
                </c:pt>
                <c:pt idx="162">
                  <c:v>0.51885249045804616</c:v>
                </c:pt>
                <c:pt idx="163">
                  <c:v>1.0700309541985367</c:v>
                </c:pt>
                <c:pt idx="164">
                  <c:v>0.41820793269228163</c:v>
                </c:pt>
                <c:pt idx="165">
                  <c:v>0.51254046755728211</c:v>
                </c:pt>
                <c:pt idx="166">
                  <c:v>-0.74008889312968973</c:v>
                </c:pt>
                <c:pt idx="167">
                  <c:v>2.7350480769234069E-2</c:v>
                </c:pt>
                <c:pt idx="168">
                  <c:v>-0.27676368893126763</c:v>
                </c:pt>
                <c:pt idx="169">
                  <c:v>0.11208469465649622</c:v>
                </c:pt>
                <c:pt idx="170">
                  <c:v>0.53783596730765992</c:v>
                </c:pt>
                <c:pt idx="171">
                  <c:v>-1.0923839312977754</c:v>
                </c:pt>
                <c:pt idx="172">
                  <c:v>0.71955798664126502</c:v>
                </c:pt>
                <c:pt idx="173">
                  <c:v>9.7777442748080035E-2</c:v>
                </c:pt>
                <c:pt idx="174">
                  <c:v>-0.4831324615385148</c:v>
                </c:pt>
                <c:pt idx="175">
                  <c:v>1.0237427862594295</c:v>
                </c:pt>
                <c:pt idx="176">
                  <c:v>0.32595075858780548</c:v>
                </c:pt>
                <c:pt idx="177">
                  <c:v>-3.4707548076932733E-3</c:v>
                </c:pt>
                <c:pt idx="178">
                  <c:v>-0.34600826335879914</c:v>
                </c:pt>
                <c:pt idx="179">
                  <c:v>-8.164096660305753E-2</c:v>
                </c:pt>
                <c:pt idx="180">
                  <c:v>-1.867759497692195</c:v>
                </c:pt>
                <c:pt idx="181">
                  <c:v>1.2697082639313744</c:v>
                </c:pt>
                <c:pt idx="182">
                  <c:v>1.0796757251907205</c:v>
                </c:pt>
                <c:pt idx="183">
                  <c:v>-0.10702306730770339</c:v>
                </c:pt>
                <c:pt idx="184">
                  <c:v>1.2542536545800143</c:v>
                </c:pt>
                <c:pt idx="185">
                  <c:v>-1.740249961832165</c:v>
                </c:pt>
                <c:pt idx="186">
                  <c:v>-0.24522144230767687</c:v>
                </c:pt>
                <c:pt idx="187">
                  <c:v>0.13287144847328985</c:v>
                </c:pt>
                <c:pt idx="188">
                  <c:v>0.61838972519087643</c:v>
                </c:pt>
                <c:pt idx="189">
                  <c:v>0.80077543269226015</c:v>
                </c:pt>
                <c:pt idx="190">
                  <c:v>-0.9109511450382225</c:v>
                </c:pt>
                <c:pt idx="191">
                  <c:v>1.5684787786257826</c:v>
                </c:pt>
                <c:pt idx="192">
                  <c:v>-0.3974046057692765</c:v>
                </c:pt>
                <c:pt idx="193">
                  <c:v>-0.38585816793888861</c:v>
                </c:pt>
                <c:pt idx="194">
                  <c:v>0.56221608778629284</c:v>
                </c:pt>
                <c:pt idx="195">
                  <c:v>-0.69736517307687995</c:v>
                </c:pt>
                <c:pt idx="196">
                  <c:v>-0.32099582061070664</c:v>
                </c:pt>
                <c:pt idx="197">
                  <c:v>4.398217557252055E-2</c:v>
                </c:pt>
                <c:pt idx="198">
                  <c:v>0.20903824038460408</c:v>
                </c:pt>
                <c:pt idx="199">
                  <c:v>-0.5136766316794199</c:v>
                </c:pt>
                <c:pt idx="200">
                  <c:v>0.96142208015256558</c:v>
                </c:pt>
                <c:pt idx="201">
                  <c:v>0.48007938461543859</c:v>
                </c:pt>
                <c:pt idx="202">
                  <c:v>0.55242403625947945</c:v>
                </c:pt>
                <c:pt idx="203">
                  <c:v>-0.38020680343513846</c:v>
                </c:pt>
                <c:pt idx="204">
                  <c:v>-0.62147756679392741</c:v>
                </c:pt>
                <c:pt idx="205">
                  <c:v>-0.38811307499997832</c:v>
                </c:pt>
                <c:pt idx="206">
                  <c:v>-0.66291178912217452</c:v>
                </c:pt>
                <c:pt idx="207">
                  <c:v>1.1272940467556021</c:v>
                </c:pt>
                <c:pt idx="208">
                  <c:v>0.35501856923080694</c:v>
                </c:pt>
                <c:pt idx="209">
                  <c:v>-0.89769168893119833</c:v>
                </c:pt>
                <c:pt idx="210">
                  <c:v>1.6201237500000969</c:v>
                </c:pt>
                <c:pt idx="211">
                  <c:v>-1.0812726346153219</c:v>
                </c:pt>
                <c:pt idx="212">
                  <c:v>-0.68841025763362607</c:v>
                </c:pt>
                <c:pt idx="213">
                  <c:v>2.238554713740589</c:v>
                </c:pt>
                <c:pt idx="214">
                  <c:v>-1.2077675480768499</c:v>
                </c:pt>
                <c:pt idx="215">
                  <c:v>0.75883560114508464</c:v>
                </c:pt>
                <c:pt idx="216">
                  <c:v>0.21645988454195977</c:v>
                </c:pt>
                <c:pt idx="217">
                  <c:v>-0.6848047298077673</c:v>
                </c:pt>
                <c:pt idx="218">
                  <c:v>0.37719807251904264</c:v>
                </c:pt>
                <c:pt idx="219">
                  <c:v>-0.44421071564888159</c:v>
                </c:pt>
                <c:pt idx="220">
                  <c:v>1.4176708269229914</c:v>
                </c:pt>
                <c:pt idx="221">
                  <c:v>0.46684562977101857</c:v>
                </c:pt>
                <c:pt idx="222">
                  <c:v>-0.36746493320612666</c:v>
                </c:pt>
                <c:pt idx="223">
                  <c:v>0.11801414423076105</c:v>
                </c:pt>
                <c:pt idx="224">
                  <c:v>-0.90025016221379373</c:v>
                </c:pt>
                <c:pt idx="225">
                  <c:v>-1.1558660496181945</c:v>
                </c:pt>
                <c:pt idx="226">
                  <c:v>0.41036746153850762</c:v>
                </c:pt>
                <c:pt idx="227">
                  <c:v>-0.30629259446561574</c:v>
                </c:pt>
                <c:pt idx="228">
                  <c:v>0.2638349828244424</c:v>
                </c:pt>
                <c:pt idx="229">
                  <c:v>0.89449090096148698</c:v>
                </c:pt>
                <c:pt idx="230">
                  <c:v>-0.78599833969470612</c:v>
                </c:pt>
                <c:pt idx="231">
                  <c:v>1.669908778626056</c:v>
                </c:pt>
                <c:pt idx="232">
                  <c:v>-8.1839423076983484E-4</c:v>
                </c:pt>
                <c:pt idx="233">
                  <c:v>-0.13735803435115121</c:v>
                </c:pt>
                <c:pt idx="234">
                  <c:v>1.1513718893128482</c:v>
                </c:pt>
                <c:pt idx="235">
                  <c:v>-1.1427959541985409</c:v>
                </c:pt>
                <c:pt idx="236">
                  <c:v>-3.5619230769235988E-3</c:v>
                </c:pt>
                <c:pt idx="237">
                  <c:v>-0.76593031488554053</c:v>
                </c:pt>
                <c:pt idx="238">
                  <c:v>-0.14261384541983246</c:v>
                </c:pt>
                <c:pt idx="239">
                  <c:v>0.67260980769238243</c:v>
                </c:pt>
                <c:pt idx="240">
                  <c:v>0.30661282442744803</c:v>
                </c:pt>
                <c:pt idx="241">
                  <c:v>0.6141472041985081</c:v>
                </c:pt>
                <c:pt idx="242">
                  <c:v>0.25528387499998717</c:v>
                </c:pt>
                <c:pt idx="243">
                  <c:v>0.56470302480919077</c:v>
                </c:pt>
                <c:pt idx="244">
                  <c:v>-0.35342278625956031</c:v>
                </c:pt>
                <c:pt idx="245">
                  <c:v>0.83068710576917903</c:v>
                </c:pt>
                <c:pt idx="246">
                  <c:v>-0.52719698473285681</c:v>
                </c:pt>
                <c:pt idx="247">
                  <c:v>0.1199705152671638</c:v>
                </c:pt>
                <c:pt idx="248">
                  <c:v>0.41802135576927563</c:v>
                </c:pt>
                <c:pt idx="249">
                  <c:v>-0.24262995229004944</c:v>
                </c:pt>
                <c:pt idx="250">
                  <c:v>0.68421486641225659</c:v>
                </c:pt>
                <c:pt idx="251">
                  <c:v>-0.41768212499997731</c:v>
                </c:pt>
                <c:pt idx="252">
                  <c:v>0.12803728053435978</c:v>
                </c:pt>
                <c:pt idx="253">
                  <c:v>-0.57253834923667601</c:v>
                </c:pt>
                <c:pt idx="254">
                  <c:v>0.79390600961533697</c:v>
                </c:pt>
                <c:pt idx="255">
                  <c:v>0.20374789122138684</c:v>
                </c:pt>
                <c:pt idx="256">
                  <c:v>7.0597872137395684E-2</c:v>
                </c:pt>
                <c:pt idx="257">
                  <c:v>0.74534512500008165</c:v>
                </c:pt>
                <c:pt idx="258">
                  <c:v>-2.199950381678983E-2</c:v>
                </c:pt>
                <c:pt idx="259">
                  <c:v>0.44563302480918704</c:v>
                </c:pt>
                <c:pt idx="260">
                  <c:v>0.16520962499998895</c:v>
                </c:pt>
                <c:pt idx="261">
                  <c:v>0.39374819656490895</c:v>
                </c:pt>
                <c:pt idx="262">
                  <c:v>-0.65990937022904839</c:v>
                </c:pt>
                <c:pt idx="263">
                  <c:v>-6.8185384615390299E-3</c:v>
                </c:pt>
                <c:pt idx="264">
                  <c:v>0.28849731870230921</c:v>
                </c:pt>
                <c:pt idx="265">
                  <c:v>3.1492786259536283E-2</c:v>
                </c:pt>
                <c:pt idx="266">
                  <c:v>-0.27943710576925679</c:v>
                </c:pt>
                <c:pt idx="267">
                  <c:v>1.393189694656332</c:v>
                </c:pt>
                <c:pt idx="268">
                  <c:v>-0.13874247137405346</c:v>
                </c:pt>
                <c:pt idx="269">
                  <c:v>-0.32707640267177579</c:v>
                </c:pt>
                <c:pt idx="270">
                  <c:v>0.95269993269224973</c:v>
                </c:pt>
                <c:pt idx="271">
                  <c:v>-0.96175030534356787</c:v>
                </c:pt>
                <c:pt idx="272">
                  <c:v>0.18116347328242335</c:v>
                </c:pt>
                <c:pt idx="273">
                  <c:v>1.754399769230963</c:v>
                </c:pt>
                <c:pt idx="274">
                  <c:v>-0.58947981870222743</c:v>
                </c:pt>
                <c:pt idx="275">
                  <c:v>-0.5710823759542315</c:v>
                </c:pt>
                <c:pt idx="276">
                  <c:v>1.086284769230706</c:v>
                </c:pt>
                <c:pt idx="277">
                  <c:v>-0.18312861641222405</c:v>
                </c:pt>
                <c:pt idx="278">
                  <c:v>1.1716629389313642</c:v>
                </c:pt>
                <c:pt idx="279">
                  <c:v>1.8831336057691168</c:v>
                </c:pt>
                <c:pt idx="280">
                  <c:v>0.56714788167942298</c:v>
                </c:pt>
                <c:pt idx="281">
                  <c:v>0.55284062977093207</c:v>
                </c:pt>
                <c:pt idx="282">
                  <c:v>0.34327609615388333</c:v>
                </c:pt>
                <c:pt idx="283">
                  <c:v>-0.63195552480909056</c:v>
                </c:pt>
                <c:pt idx="284">
                  <c:v>-0.68334801526721833</c:v>
                </c:pt>
                <c:pt idx="285">
                  <c:v>0.96357227884609631</c:v>
                </c:pt>
                <c:pt idx="286">
                  <c:v>0.2162078244274952</c:v>
                </c:pt>
                <c:pt idx="287">
                  <c:v>0.70022215648859143</c:v>
                </c:pt>
                <c:pt idx="288">
                  <c:v>1.4917037019229848</c:v>
                </c:pt>
                <c:pt idx="289">
                  <c:v>-1.3251671278626704</c:v>
                </c:pt>
                <c:pt idx="290">
                  <c:v>-0.54384810114497983</c:v>
                </c:pt>
                <c:pt idx="291">
                  <c:v>0.65774301923084322</c:v>
                </c:pt>
                <c:pt idx="292">
                  <c:v>1.1346029484731563</c:v>
                </c:pt>
                <c:pt idx="293">
                  <c:v>-0.27244794847329828</c:v>
                </c:pt>
                <c:pt idx="294">
                  <c:v>0.79192574999995069</c:v>
                </c:pt>
                <c:pt idx="295">
                  <c:v>-1.7896688931298473E-2</c:v>
                </c:pt>
                <c:pt idx="296">
                  <c:v>-2.0662659446566121</c:v>
                </c:pt>
                <c:pt idx="297">
                  <c:v>1.352657249999921</c:v>
                </c:pt>
                <c:pt idx="298">
                  <c:v>1.2878252003817516</c:v>
                </c:pt>
                <c:pt idx="299">
                  <c:v>0.77831029580144362</c:v>
                </c:pt>
                <c:pt idx="300">
                  <c:v>0.33207973282444525</c:v>
                </c:pt>
                <c:pt idx="301">
                  <c:v>-0.93962258653840536</c:v>
                </c:pt>
                <c:pt idx="302">
                  <c:v>-0.88033783396951515</c:v>
                </c:pt>
                <c:pt idx="303">
                  <c:v>0.47301037213743397</c:v>
                </c:pt>
                <c:pt idx="304">
                  <c:v>1.9947320480767989</c:v>
                </c:pt>
                <c:pt idx="305">
                  <c:v>0.80319607729012454</c:v>
                </c:pt>
                <c:pt idx="306">
                  <c:v>1.3305411841601618</c:v>
                </c:pt>
                <c:pt idx="307">
                  <c:v>0.9072663317308679</c:v>
                </c:pt>
                <c:pt idx="308">
                  <c:v>-2.5005502889310223</c:v>
                </c:pt>
                <c:pt idx="309">
                  <c:v>-0.19525788377863504</c:v>
                </c:pt>
                <c:pt idx="310">
                  <c:v>0.69443082692303348</c:v>
                </c:pt>
                <c:pt idx="311">
                  <c:v>-0.37894019083972025</c:v>
                </c:pt>
                <c:pt idx="312">
                  <c:v>0.8946156297710447</c:v>
                </c:pt>
                <c:pt idx="313">
                  <c:v>2.6794439134613746</c:v>
                </c:pt>
                <c:pt idx="314">
                  <c:v>-0.84836365076340692</c:v>
                </c:pt>
                <c:pt idx="315">
                  <c:v>-0.76798971755716028</c:v>
                </c:pt>
                <c:pt idx="316">
                  <c:v>-0.23757475673079981</c:v>
                </c:pt>
                <c:pt idx="317">
                  <c:v>-0.57834667270986506</c:v>
                </c:pt>
                <c:pt idx="318">
                  <c:v>1.5218712223283355</c:v>
                </c:pt>
                <c:pt idx="319">
                  <c:v>0.86706494134610357</c:v>
                </c:pt>
                <c:pt idx="320">
                  <c:v>2.7063850190841299</c:v>
                </c:pt>
                <c:pt idx="321">
                  <c:v>-6.0132538167943159E-3</c:v>
                </c:pt>
                <c:pt idx="322">
                  <c:v>0.32855157259619111</c:v>
                </c:pt>
                <c:pt idx="323">
                  <c:v>0.80214554627853829</c:v>
                </c:pt>
                <c:pt idx="324">
                  <c:v>-2.3523638530535811</c:v>
                </c:pt>
                <c:pt idx="325">
                  <c:v>2.1565790480771647</c:v>
                </c:pt>
                <c:pt idx="326">
                  <c:v>-3.7545637499995861</c:v>
                </c:pt>
                <c:pt idx="327">
                  <c:v>1.9085537404581308</c:v>
                </c:pt>
                <c:pt idx="328">
                  <c:v>3.5061437855767097</c:v>
                </c:pt>
                <c:pt idx="329">
                  <c:v>-3.1888861488551528</c:v>
                </c:pt>
                <c:pt idx="330">
                  <c:v>5.2945361708009475</c:v>
                </c:pt>
                <c:pt idx="331">
                  <c:v>-1.9223181583970606</c:v>
                </c:pt>
                <c:pt idx="332">
                  <c:v>-0.66583706538458109</c:v>
                </c:pt>
                <c:pt idx="333">
                  <c:v>2.7353353225192527</c:v>
                </c:pt>
                <c:pt idx="334">
                  <c:v>-0.50714158396950104</c:v>
                </c:pt>
                <c:pt idx="335">
                  <c:v>1.4998409999999107</c:v>
                </c:pt>
                <c:pt idx="336">
                  <c:v>-0.56487134541988182</c:v>
                </c:pt>
                <c:pt idx="337">
                  <c:v>0.57270246183200313</c:v>
                </c:pt>
                <c:pt idx="338">
                  <c:v>0.12797056730770509</c:v>
                </c:pt>
                <c:pt idx="339">
                  <c:v>0.98259260496172796</c:v>
                </c:pt>
                <c:pt idx="340">
                  <c:v>1.4583423950382444</c:v>
                </c:pt>
                <c:pt idx="341">
                  <c:v>-0.56587551057688867</c:v>
                </c:pt>
                <c:pt idx="342">
                  <c:v>1.530762758587878</c:v>
                </c:pt>
                <c:pt idx="343">
                  <c:v>-0.72562594465653141</c:v>
                </c:pt>
                <c:pt idx="344">
                  <c:v>1.1976415096153128</c:v>
                </c:pt>
                <c:pt idx="345">
                  <c:v>1.9830861068703438</c:v>
                </c:pt>
                <c:pt idx="346">
                  <c:v>-0.94845718511439203</c:v>
                </c:pt>
                <c:pt idx="347">
                  <c:v>0.70637175000007635</c:v>
                </c:pt>
                <c:pt idx="348">
                  <c:v>0.20004483778623933</c:v>
                </c:pt>
                <c:pt idx="349">
                  <c:v>0.27796886450383018</c:v>
                </c:pt>
                <c:pt idx="350">
                  <c:v>0.30857702884613597</c:v>
                </c:pt>
                <c:pt idx="351">
                  <c:v>1.5703260973283397</c:v>
                </c:pt>
                <c:pt idx="352">
                  <c:v>0.59160907442751243</c:v>
                </c:pt>
                <c:pt idx="353">
                  <c:v>-6.2588076923071889E-2</c:v>
                </c:pt>
                <c:pt idx="354">
                  <c:v>2.889947061068876</c:v>
                </c:pt>
                <c:pt idx="355">
                  <c:v>0.15642875954196861</c:v>
                </c:pt>
                <c:pt idx="356">
                  <c:v>1.7441634807694102</c:v>
                </c:pt>
                <c:pt idx="357">
                  <c:v>1.5435252480914379</c:v>
                </c:pt>
                <c:pt idx="358">
                  <c:v>-0.54467708015269978</c:v>
                </c:pt>
                <c:pt idx="359">
                  <c:v>-0.23283103846152584</c:v>
                </c:pt>
                <c:pt idx="360">
                  <c:v>0.80737505725195735</c:v>
                </c:pt>
                <c:pt idx="361">
                  <c:v>1.0548778912214338</c:v>
                </c:pt>
                <c:pt idx="362">
                  <c:v>1.4066847996181677</c:v>
                </c:pt>
                <c:pt idx="363">
                  <c:v>2.6053940769233748</c:v>
                </c:pt>
                <c:pt idx="364">
                  <c:v>-1.070687404580045</c:v>
                </c:pt>
                <c:pt idx="365">
                  <c:v>-0.38867333015269873</c:v>
                </c:pt>
                <c:pt idx="366">
                  <c:v>1.0276741730768619</c:v>
                </c:pt>
                <c:pt idx="367">
                  <c:v>0.1260342652671822</c:v>
                </c:pt>
                <c:pt idx="368">
                  <c:v>2.5406607538169528</c:v>
                </c:pt>
                <c:pt idx="369">
                  <c:v>2.1937544999998604</c:v>
                </c:pt>
                <c:pt idx="370">
                  <c:v>-0.96059730916036357</c:v>
                </c:pt>
                <c:pt idx="371">
                  <c:v>1.1710191125952985</c:v>
                </c:pt>
                <c:pt idx="372">
                  <c:v>0.85298304807701975</c:v>
                </c:pt>
                <c:pt idx="373">
                  <c:v>8.8406192748073334E-2</c:v>
                </c:pt>
                <c:pt idx="374">
                  <c:v>2.238836650763496</c:v>
                </c:pt>
                <c:pt idx="375">
                  <c:v>0.74232173076918206</c:v>
                </c:pt>
                <c:pt idx="376">
                  <c:v>0.10684992366413779</c:v>
                </c:pt>
                <c:pt idx="377">
                  <c:v>2.0877857347329303</c:v>
                </c:pt>
                <c:pt idx="378">
                  <c:v>0.41600717307691565</c:v>
                </c:pt>
                <c:pt idx="379">
                  <c:v>0.33967099236641812</c:v>
                </c:pt>
                <c:pt idx="380">
                  <c:v>2.1481497137402279</c:v>
                </c:pt>
                <c:pt idx="381">
                  <c:v>-0.25147176923079778</c:v>
                </c:pt>
                <c:pt idx="382">
                  <c:v>1.2070902194655155</c:v>
                </c:pt>
                <c:pt idx="383">
                  <c:v>1.6995837022901852</c:v>
                </c:pt>
                <c:pt idx="384">
                  <c:v>0.88219505769224904</c:v>
                </c:pt>
                <c:pt idx="385">
                  <c:v>0.97949129770997634</c:v>
                </c:pt>
                <c:pt idx="386">
                  <c:v>0.28779878816795762</c:v>
                </c:pt>
                <c:pt idx="387">
                  <c:v>2.4633920769229385</c:v>
                </c:pt>
                <c:pt idx="388">
                  <c:v>-0.29703538167941013</c:v>
                </c:pt>
                <c:pt idx="389">
                  <c:v>0.46700132633582797</c:v>
                </c:pt>
                <c:pt idx="390">
                  <c:v>3.2218357500003583</c:v>
                </c:pt>
                <c:pt idx="391">
                  <c:v>-0.93708291984723713</c:v>
                </c:pt>
                <c:pt idx="392">
                  <c:v>0.89722039122142816</c:v>
                </c:pt>
                <c:pt idx="393">
                  <c:v>0.65111882633591145</c:v>
                </c:pt>
                <c:pt idx="394">
                  <c:v>0.51225542307689675</c:v>
                </c:pt>
                <c:pt idx="395">
                  <c:v>2.1209154389314198</c:v>
                </c:pt>
                <c:pt idx="396">
                  <c:v>0.21323275763356622</c:v>
                </c:pt>
                <c:pt idx="397">
                  <c:v>2.6051905384618319</c:v>
                </c:pt>
                <c:pt idx="398">
                  <c:v>-0.54027128816787595</c:v>
                </c:pt>
                <c:pt idx="399">
                  <c:v>1.4468839694657354</c:v>
                </c:pt>
                <c:pt idx="400">
                  <c:v>1.515818769230671</c:v>
                </c:pt>
                <c:pt idx="401">
                  <c:v>-0.38885427480918489</c:v>
                </c:pt>
                <c:pt idx="402">
                  <c:v>0.31957140744271134</c:v>
                </c:pt>
                <c:pt idx="403">
                  <c:v>-1.3113453028847564</c:v>
                </c:pt>
                <c:pt idx="404">
                  <c:v>1.9808937309158192</c:v>
                </c:pt>
                <c:pt idx="405">
                  <c:v>1.3355382022901481</c:v>
                </c:pt>
                <c:pt idx="406">
                  <c:v>2.9257313884618519</c:v>
                </c:pt>
                <c:pt idx="407">
                  <c:v>-4.6588620228991184E-2</c:v>
                </c:pt>
                <c:pt idx="408">
                  <c:v>0.41901901145041004</c:v>
                </c:pt>
                <c:pt idx="409">
                  <c:v>0.97164173076916416</c:v>
                </c:pt>
                <c:pt idx="410">
                  <c:v>0.27157688931297652</c:v>
                </c:pt>
                <c:pt idx="411">
                  <c:v>1.3040639312975859</c:v>
                </c:pt>
                <c:pt idx="412">
                  <c:v>-1.1228792884616687</c:v>
                </c:pt>
                <c:pt idx="413">
                  <c:v>1.0600663740456846</c:v>
                </c:pt>
                <c:pt idx="414">
                  <c:v>0.63424468511453846</c:v>
                </c:pt>
                <c:pt idx="415">
                  <c:v>1.0005272307691837</c:v>
                </c:pt>
                <c:pt idx="416">
                  <c:v>0.89496068702295506</c:v>
                </c:pt>
                <c:pt idx="417">
                  <c:v>0.23431240896768021</c:v>
                </c:pt>
              </c:numCache>
            </c:numRef>
          </c:yVal>
          <c:smooth val="0"/>
        </c:ser>
        <c:ser>
          <c:idx val="2"/>
          <c:order val="2"/>
          <c:tx>
            <c:v>15kN</c:v>
          </c:tx>
          <c:spPr>
            <a:ln w="28575">
              <a:noFill/>
            </a:ln>
          </c:spPr>
          <c:marker>
            <c:symbol val="none"/>
          </c:marker>
          <c:trendline>
            <c:trendlineType val="movingAvg"/>
            <c:period val="20"/>
            <c:dispRSqr val="0"/>
            <c:dispEq val="0"/>
          </c:trendline>
          <c:trendline>
            <c:spPr>
              <a:ln w="19050">
                <a:solidFill>
                  <a:schemeClr val="accent3"/>
                </a:solidFill>
              </a:ln>
            </c:spPr>
            <c:trendlineType val="movingAvg"/>
            <c:period val="20"/>
            <c:dispRSqr val="0"/>
            <c:dispEq val="0"/>
          </c:trendline>
          <c:xVal>
            <c:numRef>
              <c:f>Differentiation!$B$4:$PC$4</c:f>
              <c:numCache>
                <c:formatCode>General</c:formatCode>
                <c:ptCount val="418"/>
                <c:pt idx="0">
                  <c:v>1.1399999999999189E-3</c:v>
                </c:pt>
                <c:pt idx="1">
                  <c:v>2.4499999999998412E-3</c:v>
                </c:pt>
                <c:pt idx="2">
                  <c:v>3.7599999999999856E-3</c:v>
                </c:pt>
                <c:pt idx="3">
                  <c:v>5.0599999999998424E-3</c:v>
                </c:pt>
                <c:pt idx="4">
                  <c:v>6.3699999999999868E-3</c:v>
                </c:pt>
                <c:pt idx="5">
                  <c:v>7.6799999999999091E-3</c:v>
                </c:pt>
                <c:pt idx="6">
                  <c:v>8.979999999999988E-3</c:v>
                </c:pt>
                <c:pt idx="7">
                  <c:v>2.858000000000005E-2</c:v>
                </c:pt>
                <c:pt idx="8">
                  <c:v>2.9889999999999972E-2</c:v>
                </c:pt>
                <c:pt idx="9">
                  <c:v>3.1199999999999894E-2</c:v>
                </c:pt>
                <c:pt idx="10">
                  <c:v>3.2499999999999973E-2</c:v>
                </c:pt>
                <c:pt idx="11">
                  <c:v>3.3809999999999896E-2</c:v>
                </c:pt>
                <c:pt idx="12">
                  <c:v>3.512000000000004E-2</c:v>
                </c:pt>
                <c:pt idx="13">
                  <c:v>3.6419999999999897E-2</c:v>
                </c:pt>
                <c:pt idx="14">
                  <c:v>3.7730000000000041E-2</c:v>
                </c:pt>
                <c:pt idx="15">
                  <c:v>3.9039999999999964E-2</c:v>
                </c:pt>
                <c:pt idx="16">
                  <c:v>4.0349999999999886E-2</c:v>
                </c:pt>
                <c:pt idx="17">
                  <c:v>4.1649999999999965E-2</c:v>
                </c:pt>
                <c:pt idx="18">
                  <c:v>4.2959999999999887E-2</c:v>
                </c:pt>
                <c:pt idx="19">
                  <c:v>4.4270000000000032E-2</c:v>
                </c:pt>
                <c:pt idx="20">
                  <c:v>4.5569999999999888E-2</c:v>
                </c:pt>
                <c:pt idx="21">
                  <c:v>4.6880000000000033E-2</c:v>
                </c:pt>
                <c:pt idx="22">
                  <c:v>4.8189999999999955E-2</c:v>
                </c:pt>
                <c:pt idx="23">
                  <c:v>4.9490000000000034E-2</c:v>
                </c:pt>
                <c:pt idx="24">
                  <c:v>5.0799999999999956E-2</c:v>
                </c:pt>
                <c:pt idx="25">
                  <c:v>5.2109999999999879E-2</c:v>
                </c:pt>
                <c:pt idx="26">
                  <c:v>5.3409999999999958E-2</c:v>
                </c:pt>
                <c:pt idx="27">
                  <c:v>5.471999999999988E-2</c:v>
                </c:pt>
                <c:pt idx="28">
                  <c:v>5.6030000000000024E-2</c:v>
                </c:pt>
                <c:pt idx="29">
                  <c:v>5.7329999999999881E-2</c:v>
                </c:pt>
                <c:pt idx="30">
                  <c:v>5.8640000000000025E-2</c:v>
                </c:pt>
                <c:pt idx="31">
                  <c:v>5.9949999999999948E-2</c:v>
                </c:pt>
                <c:pt idx="32">
                  <c:v>6.1250000000000027E-2</c:v>
                </c:pt>
                <c:pt idx="33">
                  <c:v>6.2559999999999949E-2</c:v>
                </c:pt>
                <c:pt idx="34">
                  <c:v>6.3869999999999871E-2</c:v>
                </c:pt>
                <c:pt idx="35">
                  <c:v>6.516999999999995E-2</c:v>
                </c:pt>
                <c:pt idx="36">
                  <c:v>6.6479999999999873E-2</c:v>
                </c:pt>
                <c:pt idx="37">
                  <c:v>6.7790000000000017E-2</c:v>
                </c:pt>
                <c:pt idx="38">
                  <c:v>6.9089999999999874E-2</c:v>
                </c:pt>
                <c:pt idx="39">
                  <c:v>7.0400000000000018E-2</c:v>
                </c:pt>
                <c:pt idx="40">
                  <c:v>7.170999999999994E-2</c:v>
                </c:pt>
                <c:pt idx="41">
                  <c:v>7.3010000000000019E-2</c:v>
                </c:pt>
                <c:pt idx="42">
                  <c:v>7.4319999999999942E-2</c:v>
                </c:pt>
                <c:pt idx="43">
                  <c:v>7.5629999999999864E-2</c:v>
                </c:pt>
                <c:pt idx="44">
                  <c:v>7.6929999999999943E-2</c:v>
                </c:pt>
                <c:pt idx="45">
                  <c:v>7.8239999999999865E-2</c:v>
                </c:pt>
                <c:pt idx="46">
                  <c:v>7.955000000000001E-2</c:v>
                </c:pt>
                <c:pt idx="47">
                  <c:v>8.0859999999999932E-2</c:v>
                </c:pt>
                <c:pt idx="48">
                  <c:v>8.2160000000000011E-2</c:v>
                </c:pt>
                <c:pt idx="49">
                  <c:v>8.3469999999999933E-2</c:v>
                </c:pt>
                <c:pt idx="50">
                  <c:v>8.4779999999999855E-2</c:v>
                </c:pt>
                <c:pt idx="51">
                  <c:v>8.6079999999999934E-2</c:v>
                </c:pt>
                <c:pt idx="52">
                  <c:v>8.7389999999999857E-2</c:v>
                </c:pt>
                <c:pt idx="53">
                  <c:v>8.8700000000000001E-2</c:v>
                </c:pt>
                <c:pt idx="54">
                  <c:v>8.9999999999999858E-2</c:v>
                </c:pt>
                <c:pt idx="55">
                  <c:v>9.1310000000000002E-2</c:v>
                </c:pt>
                <c:pt idx="56">
                  <c:v>9.2619999999999925E-2</c:v>
                </c:pt>
                <c:pt idx="57">
                  <c:v>9.3920000000000003E-2</c:v>
                </c:pt>
                <c:pt idx="58">
                  <c:v>9.5229999999999926E-2</c:v>
                </c:pt>
                <c:pt idx="59">
                  <c:v>9.6539999999999848E-2</c:v>
                </c:pt>
                <c:pt idx="60">
                  <c:v>9.7839999999999927E-2</c:v>
                </c:pt>
                <c:pt idx="61">
                  <c:v>9.9149999999999849E-2</c:v>
                </c:pt>
                <c:pt idx="62">
                  <c:v>0.10045999999999999</c:v>
                </c:pt>
                <c:pt idx="63">
                  <c:v>0.10175999999999985</c:v>
                </c:pt>
                <c:pt idx="64">
                  <c:v>0.10306999999999999</c:v>
                </c:pt>
                <c:pt idx="65">
                  <c:v>0.10437999999999992</c:v>
                </c:pt>
                <c:pt idx="66">
                  <c:v>0.10568</c:v>
                </c:pt>
                <c:pt idx="67">
                  <c:v>0.10698999999999992</c:v>
                </c:pt>
                <c:pt idx="68">
                  <c:v>0.10829999999999984</c:v>
                </c:pt>
                <c:pt idx="69">
                  <c:v>0.10959999999999992</c:v>
                </c:pt>
                <c:pt idx="70">
                  <c:v>0.11090999999999984</c:v>
                </c:pt>
                <c:pt idx="71">
                  <c:v>0.11221999999999999</c:v>
                </c:pt>
                <c:pt idx="72">
                  <c:v>0.11351999999999984</c:v>
                </c:pt>
                <c:pt idx="73">
                  <c:v>0.11482999999999999</c:v>
                </c:pt>
                <c:pt idx="74">
                  <c:v>0.11613999999999991</c:v>
                </c:pt>
                <c:pt idx="75">
                  <c:v>0.11743999999999999</c:v>
                </c:pt>
                <c:pt idx="76">
                  <c:v>0.11874999999999991</c:v>
                </c:pt>
                <c:pt idx="77">
                  <c:v>0.12006000000000006</c:v>
                </c:pt>
                <c:pt idx="78">
                  <c:v>0.12136999999999998</c:v>
                </c:pt>
                <c:pt idx="79">
                  <c:v>0.12267000000000006</c:v>
                </c:pt>
                <c:pt idx="80">
                  <c:v>0.12397999999999998</c:v>
                </c:pt>
                <c:pt idx="81">
                  <c:v>0.1252899999999999</c:v>
                </c:pt>
                <c:pt idx="82">
                  <c:v>0.12658999999999998</c:v>
                </c:pt>
                <c:pt idx="83">
                  <c:v>0.1278999999999999</c:v>
                </c:pt>
                <c:pt idx="84">
                  <c:v>0.12921000000000005</c:v>
                </c:pt>
                <c:pt idx="85">
                  <c:v>0.1305099999999999</c:v>
                </c:pt>
                <c:pt idx="86">
                  <c:v>0.13182000000000005</c:v>
                </c:pt>
                <c:pt idx="87">
                  <c:v>0.13312999999999997</c:v>
                </c:pt>
                <c:pt idx="88">
                  <c:v>0.13443000000000005</c:v>
                </c:pt>
                <c:pt idx="89">
                  <c:v>0.13573999999999997</c:v>
                </c:pt>
                <c:pt idx="90">
                  <c:v>0.13704999999999989</c:v>
                </c:pt>
                <c:pt idx="91">
                  <c:v>0.13834999999999997</c:v>
                </c:pt>
                <c:pt idx="92">
                  <c:v>0.1396599999999999</c:v>
                </c:pt>
                <c:pt idx="93">
                  <c:v>0.14097000000000004</c:v>
                </c:pt>
                <c:pt idx="94">
                  <c:v>0.1422699999999999</c:v>
                </c:pt>
                <c:pt idx="95">
                  <c:v>0.14358000000000004</c:v>
                </c:pt>
                <c:pt idx="96">
                  <c:v>0.14488999999999996</c:v>
                </c:pt>
                <c:pt idx="97">
                  <c:v>0.14619000000000004</c:v>
                </c:pt>
                <c:pt idx="98">
                  <c:v>0.14749999999999996</c:v>
                </c:pt>
                <c:pt idx="99">
                  <c:v>0.14880999999999989</c:v>
                </c:pt>
                <c:pt idx="100">
                  <c:v>0.15010999999999997</c:v>
                </c:pt>
                <c:pt idx="101">
                  <c:v>0.15141999999999989</c:v>
                </c:pt>
                <c:pt idx="102">
                  <c:v>0.15273000000000003</c:v>
                </c:pt>
                <c:pt idx="103">
                  <c:v>0.15402999999999989</c:v>
                </c:pt>
                <c:pt idx="104">
                  <c:v>0.15534000000000003</c:v>
                </c:pt>
                <c:pt idx="105">
                  <c:v>0.15664999999999996</c:v>
                </c:pt>
                <c:pt idx="106">
                  <c:v>0.15795000000000003</c:v>
                </c:pt>
                <c:pt idx="107">
                  <c:v>0.15925999999999996</c:v>
                </c:pt>
                <c:pt idx="108">
                  <c:v>0.16056999999999988</c:v>
                </c:pt>
                <c:pt idx="109">
                  <c:v>0.16186999999999996</c:v>
                </c:pt>
                <c:pt idx="110">
                  <c:v>0.16317999999999988</c:v>
                </c:pt>
                <c:pt idx="111">
                  <c:v>0.16449000000000003</c:v>
                </c:pt>
                <c:pt idx="112">
                  <c:v>0.16579999999999995</c:v>
                </c:pt>
                <c:pt idx="113">
                  <c:v>0.16710000000000003</c:v>
                </c:pt>
                <c:pt idx="114">
                  <c:v>0.16840999999999995</c:v>
                </c:pt>
                <c:pt idx="115">
                  <c:v>0.16971999999999987</c:v>
                </c:pt>
                <c:pt idx="116">
                  <c:v>0.17101999999999995</c:v>
                </c:pt>
                <c:pt idx="117">
                  <c:v>0.17232999999999987</c:v>
                </c:pt>
                <c:pt idx="118">
                  <c:v>0.17364000000000002</c:v>
                </c:pt>
                <c:pt idx="119">
                  <c:v>0.17493999999999987</c:v>
                </c:pt>
                <c:pt idx="120">
                  <c:v>0.17625000000000002</c:v>
                </c:pt>
                <c:pt idx="121">
                  <c:v>0.17755999999999994</c:v>
                </c:pt>
                <c:pt idx="122">
                  <c:v>0.17886000000000002</c:v>
                </c:pt>
                <c:pt idx="123">
                  <c:v>0.18016999999999994</c:v>
                </c:pt>
                <c:pt idx="124">
                  <c:v>0.18147999999999986</c:v>
                </c:pt>
                <c:pt idx="125">
                  <c:v>0.18277999999999994</c:v>
                </c:pt>
                <c:pt idx="126">
                  <c:v>0.18408999999999986</c:v>
                </c:pt>
                <c:pt idx="127">
                  <c:v>0.18540000000000001</c:v>
                </c:pt>
                <c:pt idx="128">
                  <c:v>0.18669999999999987</c:v>
                </c:pt>
                <c:pt idx="129">
                  <c:v>0.18801000000000001</c:v>
                </c:pt>
                <c:pt idx="130">
                  <c:v>0.18931999999999993</c:v>
                </c:pt>
                <c:pt idx="131">
                  <c:v>0.19062000000000001</c:v>
                </c:pt>
                <c:pt idx="132">
                  <c:v>0.19192999999999993</c:v>
                </c:pt>
                <c:pt idx="133">
                  <c:v>0.19323999999999986</c:v>
                </c:pt>
                <c:pt idx="134">
                  <c:v>0.19453999999999994</c:v>
                </c:pt>
                <c:pt idx="135">
                  <c:v>0.19584999999999986</c:v>
                </c:pt>
                <c:pt idx="136">
                  <c:v>0.19716</c:v>
                </c:pt>
                <c:pt idx="137">
                  <c:v>0.19845999999999986</c:v>
                </c:pt>
                <c:pt idx="138">
                  <c:v>0.19977</c:v>
                </c:pt>
                <c:pt idx="139">
                  <c:v>0.20107999999999993</c:v>
                </c:pt>
                <c:pt idx="140">
                  <c:v>0.20238</c:v>
                </c:pt>
                <c:pt idx="141">
                  <c:v>0.20368999999999993</c:v>
                </c:pt>
                <c:pt idx="142">
                  <c:v>0.20499999999999985</c:v>
                </c:pt>
                <c:pt idx="143">
                  <c:v>0.20630999999999999</c:v>
                </c:pt>
                <c:pt idx="144">
                  <c:v>0.20760999999999985</c:v>
                </c:pt>
                <c:pt idx="145">
                  <c:v>0.20891999999999999</c:v>
                </c:pt>
                <c:pt idx="146">
                  <c:v>0.21022999999999992</c:v>
                </c:pt>
                <c:pt idx="147">
                  <c:v>0.21153</c:v>
                </c:pt>
                <c:pt idx="148">
                  <c:v>0.21283999999999992</c:v>
                </c:pt>
                <c:pt idx="149">
                  <c:v>0.21414999999999984</c:v>
                </c:pt>
                <c:pt idx="150">
                  <c:v>0.21544999999999992</c:v>
                </c:pt>
                <c:pt idx="151">
                  <c:v>0.21675999999999984</c:v>
                </c:pt>
                <c:pt idx="152">
                  <c:v>0.21806999999999999</c:v>
                </c:pt>
                <c:pt idx="153">
                  <c:v>0.21936999999999984</c:v>
                </c:pt>
                <c:pt idx="154">
                  <c:v>0.22067999999999999</c:v>
                </c:pt>
                <c:pt idx="155">
                  <c:v>0.22198999999999991</c:v>
                </c:pt>
                <c:pt idx="156">
                  <c:v>0.22328999999999999</c:v>
                </c:pt>
                <c:pt idx="157">
                  <c:v>0.22459999999999991</c:v>
                </c:pt>
                <c:pt idx="158">
                  <c:v>0.22591000000000006</c:v>
                </c:pt>
                <c:pt idx="159">
                  <c:v>0.22720999999999991</c:v>
                </c:pt>
                <c:pt idx="160">
                  <c:v>0.22852000000000006</c:v>
                </c:pt>
                <c:pt idx="161">
                  <c:v>0.22982999999999998</c:v>
                </c:pt>
                <c:pt idx="162">
                  <c:v>0.23113000000000006</c:v>
                </c:pt>
                <c:pt idx="163">
                  <c:v>0.23243999999999998</c:v>
                </c:pt>
                <c:pt idx="164">
                  <c:v>0.2337499999999999</c:v>
                </c:pt>
                <c:pt idx="165">
                  <c:v>0.23504999999999998</c:v>
                </c:pt>
                <c:pt idx="166">
                  <c:v>0.2363599999999999</c:v>
                </c:pt>
                <c:pt idx="167">
                  <c:v>0.23767000000000005</c:v>
                </c:pt>
                <c:pt idx="168">
                  <c:v>0.2389699999999999</c:v>
                </c:pt>
                <c:pt idx="169">
                  <c:v>0.24028000000000005</c:v>
                </c:pt>
                <c:pt idx="170">
                  <c:v>0.24158999999999997</c:v>
                </c:pt>
                <c:pt idx="171">
                  <c:v>0.24289000000000005</c:v>
                </c:pt>
                <c:pt idx="172">
                  <c:v>0.24419999999999997</c:v>
                </c:pt>
                <c:pt idx="173">
                  <c:v>0.24550999999999989</c:v>
                </c:pt>
                <c:pt idx="174">
                  <c:v>0.24682000000000004</c:v>
                </c:pt>
                <c:pt idx="175">
                  <c:v>0.2481199999999999</c:v>
                </c:pt>
                <c:pt idx="176">
                  <c:v>0.24943000000000004</c:v>
                </c:pt>
                <c:pt idx="177">
                  <c:v>0.25073999999999996</c:v>
                </c:pt>
                <c:pt idx="178">
                  <c:v>0.25204000000000004</c:v>
                </c:pt>
                <c:pt idx="179">
                  <c:v>0.25334999999999996</c:v>
                </c:pt>
                <c:pt idx="180">
                  <c:v>0.25465999999999989</c:v>
                </c:pt>
                <c:pt idx="181">
                  <c:v>0.25595999999999997</c:v>
                </c:pt>
                <c:pt idx="182">
                  <c:v>0.25726999999999989</c:v>
                </c:pt>
                <c:pt idx="183">
                  <c:v>0.25858000000000003</c:v>
                </c:pt>
                <c:pt idx="184">
                  <c:v>0.25987999999999989</c:v>
                </c:pt>
                <c:pt idx="185">
                  <c:v>0.26119000000000003</c:v>
                </c:pt>
                <c:pt idx="186">
                  <c:v>0.26249999999999996</c:v>
                </c:pt>
                <c:pt idx="187">
                  <c:v>0.26380000000000003</c:v>
                </c:pt>
                <c:pt idx="188">
                  <c:v>0.26510999999999996</c:v>
                </c:pt>
                <c:pt idx="189">
                  <c:v>0.26641999999999988</c:v>
                </c:pt>
                <c:pt idx="190">
                  <c:v>0.26771999999999996</c:v>
                </c:pt>
                <c:pt idx="191">
                  <c:v>0.26902999999999988</c:v>
                </c:pt>
                <c:pt idx="192">
                  <c:v>0.27034000000000002</c:v>
                </c:pt>
                <c:pt idx="193">
                  <c:v>0.27163999999999988</c:v>
                </c:pt>
                <c:pt idx="194">
                  <c:v>0.27295000000000003</c:v>
                </c:pt>
                <c:pt idx="195">
                  <c:v>0.27425999999999995</c:v>
                </c:pt>
                <c:pt idx="196">
                  <c:v>0.27556000000000003</c:v>
                </c:pt>
                <c:pt idx="197">
                  <c:v>0.27686999999999995</c:v>
                </c:pt>
                <c:pt idx="198">
                  <c:v>0.27817999999999987</c:v>
                </c:pt>
                <c:pt idx="199">
                  <c:v>0.27947999999999995</c:v>
                </c:pt>
                <c:pt idx="200">
                  <c:v>0.28078999999999987</c:v>
                </c:pt>
                <c:pt idx="201">
                  <c:v>0.28210000000000002</c:v>
                </c:pt>
                <c:pt idx="202">
                  <c:v>0.28339999999999987</c:v>
                </c:pt>
                <c:pt idx="203">
                  <c:v>0.28471000000000002</c:v>
                </c:pt>
                <c:pt idx="204">
                  <c:v>0.28601999999999994</c:v>
                </c:pt>
                <c:pt idx="205">
                  <c:v>0.28732999999999986</c:v>
                </c:pt>
                <c:pt idx="206">
                  <c:v>0.28862999999999994</c:v>
                </c:pt>
                <c:pt idx="207">
                  <c:v>0.28993999999999986</c:v>
                </c:pt>
                <c:pt idx="208">
                  <c:v>0.29125000000000001</c:v>
                </c:pt>
                <c:pt idx="209">
                  <c:v>0.29254999999999987</c:v>
                </c:pt>
                <c:pt idx="210">
                  <c:v>0.29386000000000001</c:v>
                </c:pt>
                <c:pt idx="211">
                  <c:v>0.29516999999999993</c:v>
                </c:pt>
                <c:pt idx="212">
                  <c:v>0.29647000000000001</c:v>
                </c:pt>
                <c:pt idx="213">
                  <c:v>0.29777999999999993</c:v>
                </c:pt>
                <c:pt idx="214">
                  <c:v>0.29908999999999986</c:v>
                </c:pt>
                <c:pt idx="215">
                  <c:v>0.30038999999999993</c:v>
                </c:pt>
                <c:pt idx="216">
                  <c:v>0.30169999999999986</c:v>
                </c:pt>
                <c:pt idx="217">
                  <c:v>0.30301</c:v>
                </c:pt>
                <c:pt idx="218">
                  <c:v>0.30430999999999986</c:v>
                </c:pt>
                <c:pt idx="219">
                  <c:v>0.30562</c:v>
                </c:pt>
                <c:pt idx="220">
                  <c:v>0.30692999999999993</c:v>
                </c:pt>
                <c:pt idx="221">
                  <c:v>0.30823</c:v>
                </c:pt>
                <c:pt idx="222">
                  <c:v>0.30953999999999993</c:v>
                </c:pt>
                <c:pt idx="223">
                  <c:v>0.31084999999999985</c:v>
                </c:pt>
                <c:pt idx="224">
                  <c:v>0.31214999999999993</c:v>
                </c:pt>
                <c:pt idx="225">
                  <c:v>0.31345999999999985</c:v>
                </c:pt>
                <c:pt idx="226">
                  <c:v>0.31476999999999999</c:v>
                </c:pt>
                <c:pt idx="227">
                  <c:v>0.31606999999999985</c:v>
                </c:pt>
                <c:pt idx="228">
                  <c:v>0.31738</c:v>
                </c:pt>
                <c:pt idx="229">
                  <c:v>0.31868999999999992</c:v>
                </c:pt>
                <c:pt idx="230">
                  <c:v>0.31999</c:v>
                </c:pt>
                <c:pt idx="231">
                  <c:v>0.32129999999999992</c:v>
                </c:pt>
                <c:pt idx="232">
                  <c:v>0.32260999999999984</c:v>
                </c:pt>
                <c:pt idx="233">
                  <c:v>0.32390999999999992</c:v>
                </c:pt>
                <c:pt idx="234">
                  <c:v>0.32521999999999984</c:v>
                </c:pt>
                <c:pt idx="235">
                  <c:v>0.32652999999999999</c:v>
                </c:pt>
                <c:pt idx="236">
                  <c:v>0.32783999999999991</c:v>
                </c:pt>
                <c:pt idx="237">
                  <c:v>0.32913999999999999</c:v>
                </c:pt>
                <c:pt idx="238">
                  <c:v>0.33044999999999991</c:v>
                </c:pt>
                <c:pt idx="239">
                  <c:v>0.33176000000000005</c:v>
                </c:pt>
                <c:pt idx="240">
                  <c:v>0.33305999999999991</c:v>
                </c:pt>
                <c:pt idx="241">
                  <c:v>0.33437000000000006</c:v>
                </c:pt>
                <c:pt idx="242">
                  <c:v>0.33567999999999998</c:v>
                </c:pt>
                <c:pt idx="243">
                  <c:v>0.33698000000000006</c:v>
                </c:pt>
                <c:pt idx="244">
                  <c:v>0.33828999999999998</c:v>
                </c:pt>
                <c:pt idx="245">
                  <c:v>0.3395999999999999</c:v>
                </c:pt>
                <c:pt idx="246">
                  <c:v>0.34089999999999998</c:v>
                </c:pt>
                <c:pt idx="247">
                  <c:v>0.3422099999999999</c:v>
                </c:pt>
                <c:pt idx="248">
                  <c:v>0.34352000000000005</c:v>
                </c:pt>
                <c:pt idx="249">
                  <c:v>0.3448199999999999</c:v>
                </c:pt>
                <c:pt idx="250">
                  <c:v>0.34613000000000005</c:v>
                </c:pt>
                <c:pt idx="251">
                  <c:v>0.34743999999999997</c:v>
                </c:pt>
                <c:pt idx="252">
                  <c:v>0.34874000000000005</c:v>
                </c:pt>
                <c:pt idx="253">
                  <c:v>0.35004999999999997</c:v>
                </c:pt>
                <c:pt idx="254">
                  <c:v>0.35135999999999989</c:v>
                </c:pt>
                <c:pt idx="255">
                  <c:v>0.35265999999999997</c:v>
                </c:pt>
                <c:pt idx="256">
                  <c:v>0.3539699999999999</c:v>
                </c:pt>
                <c:pt idx="257">
                  <c:v>0.35528000000000004</c:v>
                </c:pt>
                <c:pt idx="258">
                  <c:v>0.3565799999999999</c:v>
                </c:pt>
                <c:pt idx="259">
                  <c:v>0.35789000000000004</c:v>
                </c:pt>
                <c:pt idx="260">
                  <c:v>0.35919999999999996</c:v>
                </c:pt>
                <c:pt idx="261">
                  <c:v>0.36050000000000004</c:v>
                </c:pt>
                <c:pt idx="262">
                  <c:v>0.36180999999999996</c:v>
                </c:pt>
                <c:pt idx="263">
                  <c:v>0.36311999999999989</c:v>
                </c:pt>
                <c:pt idx="264">
                  <c:v>0.36441999999999997</c:v>
                </c:pt>
                <c:pt idx="265">
                  <c:v>0.36572999999999989</c:v>
                </c:pt>
                <c:pt idx="266">
                  <c:v>0.36704000000000003</c:v>
                </c:pt>
                <c:pt idx="267">
                  <c:v>0.36833999999999989</c:v>
                </c:pt>
                <c:pt idx="268">
                  <c:v>0.36965000000000003</c:v>
                </c:pt>
                <c:pt idx="269">
                  <c:v>0.37095999999999996</c:v>
                </c:pt>
                <c:pt idx="270">
                  <c:v>0.37226999999999988</c:v>
                </c:pt>
                <c:pt idx="271">
                  <c:v>0.37356999999999996</c:v>
                </c:pt>
                <c:pt idx="272">
                  <c:v>0.37487999999999988</c:v>
                </c:pt>
                <c:pt idx="273">
                  <c:v>0.37619000000000002</c:v>
                </c:pt>
                <c:pt idx="274">
                  <c:v>0.37748999999999988</c:v>
                </c:pt>
                <c:pt idx="275">
                  <c:v>0.37880000000000003</c:v>
                </c:pt>
                <c:pt idx="276">
                  <c:v>0.38010999999999995</c:v>
                </c:pt>
                <c:pt idx="277">
                  <c:v>0.38141000000000003</c:v>
                </c:pt>
                <c:pt idx="278">
                  <c:v>0.38271999999999995</c:v>
                </c:pt>
                <c:pt idx="279">
                  <c:v>0.38402999999999987</c:v>
                </c:pt>
                <c:pt idx="280">
                  <c:v>0.38532999999999995</c:v>
                </c:pt>
                <c:pt idx="281">
                  <c:v>0.38663999999999987</c:v>
                </c:pt>
                <c:pt idx="282">
                  <c:v>0.38795000000000002</c:v>
                </c:pt>
                <c:pt idx="283">
                  <c:v>0.38924999999999987</c:v>
                </c:pt>
                <c:pt idx="284">
                  <c:v>0.39056000000000002</c:v>
                </c:pt>
                <c:pt idx="285">
                  <c:v>0.39186999999999994</c:v>
                </c:pt>
                <c:pt idx="286">
                  <c:v>0.39317000000000002</c:v>
                </c:pt>
                <c:pt idx="287">
                  <c:v>0.39447999999999994</c:v>
                </c:pt>
                <c:pt idx="288">
                  <c:v>0.39578999999999986</c:v>
                </c:pt>
                <c:pt idx="289">
                  <c:v>0.39708999999999994</c:v>
                </c:pt>
                <c:pt idx="290">
                  <c:v>0.39839999999999987</c:v>
                </c:pt>
                <c:pt idx="291">
                  <c:v>0.39971000000000001</c:v>
                </c:pt>
                <c:pt idx="292">
                  <c:v>0.40100999999999987</c:v>
                </c:pt>
                <c:pt idx="293">
                  <c:v>0.40232000000000001</c:v>
                </c:pt>
                <c:pt idx="294">
                  <c:v>0.40362999999999993</c:v>
                </c:pt>
                <c:pt idx="295">
                  <c:v>0.40493000000000001</c:v>
                </c:pt>
                <c:pt idx="296">
                  <c:v>0.40623999999999993</c:v>
                </c:pt>
                <c:pt idx="297">
                  <c:v>0.40754999999999986</c:v>
                </c:pt>
                <c:pt idx="298">
                  <c:v>0.40884999999999994</c:v>
                </c:pt>
                <c:pt idx="299">
                  <c:v>0.41015999999999986</c:v>
                </c:pt>
                <c:pt idx="300">
                  <c:v>0.41147</c:v>
                </c:pt>
                <c:pt idx="301">
                  <c:v>0.41277999999999992</c:v>
                </c:pt>
                <c:pt idx="302">
                  <c:v>0.41408</c:v>
                </c:pt>
                <c:pt idx="303">
                  <c:v>0.41538999999999993</c:v>
                </c:pt>
                <c:pt idx="304">
                  <c:v>0.41669999999999985</c:v>
                </c:pt>
                <c:pt idx="305">
                  <c:v>0.41799999999999993</c:v>
                </c:pt>
                <c:pt idx="306">
                  <c:v>0.41930999999999985</c:v>
                </c:pt>
                <c:pt idx="307">
                  <c:v>0.42061999999999999</c:v>
                </c:pt>
                <c:pt idx="308">
                  <c:v>0.42191999999999985</c:v>
                </c:pt>
                <c:pt idx="309">
                  <c:v>0.42323</c:v>
                </c:pt>
                <c:pt idx="310">
                  <c:v>0.42453999999999992</c:v>
                </c:pt>
                <c:pt idx="311">
                  <c:v>0.42584</c:v>
                </c:pt>
                <c:pt idx="312">
                  <c:v>0.42714999999999992</c:v>
                </c:pt>
                <c:pt idx="313">
                  <c:v>0.42845999999999984</c:v>
                </c:pt>
                <c:pt idx="314">
                  <c:v>0.42975999999999992</c:v>
                </c:pt>
                <c:pt idx="315">
                  <c:v>0.43106999999999984</c:v>
                </c:pt>
                <c:pt idx="316">
                  <c:v>0.43237999999999999</c:v>
                </c:pt>
                <c:pt idx="317">
                  <c:v>0.43367999999999984</c:v>
                </c:pt>
                <c:pt idx="318">
                  <c:v>0.43498999999999999</c:v>
                </c:pt>
                <c:pt idx="319">
                  <c:v>0.43629999999999991</c:v>
                </c:pt>
                <c:pt idx="320">
                  <c:v>0.43759999999999999</c:v>
                </c:pt>
                <c:pt idx="321">
                  <c:v>0.43890999999999991</c:v>
                </c:pt>
                <c:pt idx="322">
                  <c:v>0.44022000000000006</c:v>
                </c:pt>
                <c:pt idx="323">
                  <c:v>0.44151999999999991</c:v>
                </c:pt>
                <c:pt idx="324">
                  <c:v>0.44283000000000006</c:v>
                </c:pt>
                <c:pt idx="325">
                  <c:v>0.44413999999999998</c:v>
                </c:pt>
                <c:pt idx="326">
                  <c:v>0.44543999999999984</c:v>
                </c:pt>
                <c:pt idx="327">
                  <c:v>0.44674999999999998</c:v>
                </c:pt>
                <c:pt idx="328">
                  <c:v>0.4480599999999999</c:v>
                </c:pt>
                <c:pt idx="329">
                  <c:v>0.44935999999999998</c:v>
                </c:pt>
                <c:pt idx="330">
                  <c:v>0.4506699999999999</c:v>
                </c:pt>
                <c:pt idx="331">
                  <c:v>0.45198000000000005</c:v>
                </c:pt>
                <c:pt idx="332">
                  <c:v>0.45328999999999997</c:v>
                </c:pt>
                <c:pt idx="333">
                  <c:v>0.45459000000000005</c:v>
                </c:pt>
                <c:pt idx="334">
                  <c:v>0.45589999999999997</c:v>
                </c:pt>
                <c:pt idx="335">
                  <c:v>0.45720999999999989</c:v>
                </c:pt>
                <c:pt idx="336">
                  <c:v>0.45850999999999997</c:v>
                </c:pt>
                <c:pt idx="337">
                  <c:v>0.4598199999999999</c:v>
                </c:pt>
                <c:pt idx="338">
                  <c:v>0.46113000000000004</c:v>
                </c:pt>
                <c:pt idx="339">
                  <c:v>0.4624299999999999</c:v>
                </c:pt>
                <c:pt idx="340">
                  <c:v>0.46374000000000004</c:v>
                </c:pt>
                <c:pt idx="341">
                  <c:v>0.46504999999999996</c:v>
                </c:pt>
                <c:pt idx="342">
                  <c:v>0.46635000000000004</c:v>
                </c:pt>
                <c:pt idx="343">
                  <c:v>0.46765999999999996</c:v>
                </c:pt>
                <c:pt idx="344">
                  <c:v>0.46896999999999989</c:v>
                </c:pt>
                <c:pt idx="345">
                  <c:v>0.47026999999999997</c:v>
                </c:pt>
                <c:pt idx="346">
                  <c:v>0.47157999999999989</c:v>
                </c:pt>
                <c:pt idx="347">
                  <c:v>0.47289000000000003</c:v>
                </c:pt>
                <c:pt idx="348">
                  <c:v>0.47418999999999989</c:v>
                </c:pt>
                <c:pt idx="349">
                  <c:v>0.47550000000000003</c:v>
                </c:pt>
                <c:pt idx="350">
                  <c:v>0.47680999999999996</c:v>
                </c:pt>
                <c:pt idx="351">
                  <c:v>0.47811000000000003</c:v>
                </c:pt>
                <c:pt idx="352">
                  <c:v>0.47941999999999996</c:v>
                </c:pt>
                <c:pt idx="353">
                  <c:v>0.48072999999999988</c:v>
                </c:pt>
                <c:pt idx="354">
                  <c:v>0.48202999999999996</c:v>
                </c:pt>
                <c:pt idx="355">
                  <c:v>0.48333999999999988</c:v>
                </c:pt>
                <c:pt idx="356">
                  <c:v>0.48465000000000003</c:v>
                </c:pt>
                <c:pt idx="357">
                  <c:v>0.48594999999999988</c:v>
                </c:pt>
                <c:pt idx="358">
                  <c:v>0.48726000000000003</c:v>
                </c:pt>
                <c:pt idx="359">
                  <c:v>0.48856999999999995</c:v>
                </c:pt>
                <c:pt idx="360">
                  <c:v>0.48987000000000003</c:v>
                </c:pt>
                <c:pt idx="361">
                  <c:v>0.49117999999999995</c:v>
                </c:pt>
                <c:pt idx="362">
                  <c:v>0.49248999999999987</c:v>
                </c:pt>
                <c:pt idx="363">
                  <c:v>0.49380000000000002</c:v>
                </c:pt>
                <c:pt idx="364">
                  <c:v>0.49509999999999987</c:v>
                </c:pt>
                <c:pt idx="365">
                  <c:v>0.49641000000000002</c:v>
                </c:pt>
                <c:pt idx="366">
                  <c:v>0.49771999999999994</c:v>
                </c:pt>
                <c:pt idx="367">
                  <c:v>0.49902000000000002</c:v>
                </c:pt>
                <c:pt idx="368">
                  <c:v>0.50032999999999994</c:v>
                </c:pt>
                <c:pt idx="369">
                  <c:v>0.50163999999999986</c:v>
                </c:pt>
                <c:pt idx="370">
                  <c:v>0.50293999999999994</c:v>
                </c:pt>
                <c:pt idx="371">
                  <c:v>0.50424999999999986</c:v>
                </c:pt>
                <c:pt idx="372">
                  <c:v>0.50556000000000001</c:v>
                </c:pt>
                <c:pt idx="373">
                  <c:v>0.50685999999999987</c:v>
                </c:pt>
                <c:pt idx="374">
                  <c:v>0.50817000000000001</c:v>
                </c:pt>
                <c:pt idx="375">
                  <c:v>0.50947999999999993</c:v>
                </c:pt>
                <c:pt idx="376">
                  <c:v>0.51078000000000001</c:v>
                </c:pt>
                <c:pt idx="377">
                  <c:v>0.51208999999999993</c:v>
                </c:pt>
                <c:pt idx="378">
                  <c:v>0.51339999999999986</c:v>
                </c:pt>
                <c:pt idx="379">
                  <c:v>0.51469999999999994</c:v>
                </c:pt>
                <c:pt idx="380">
                  <c:v>0.51600999999999986</c:v>
                </c:pt>
                <c:pt idx="381">
                  <c:v>0.51732</c:v>
                </c:pt>
                <c:pt idx="382">
                  <c:v>0.51861999999999986</c:v>
                </c:pt>
                <c:pt idx="383">
                  <c:v>0.51993</c:v>
                </c:pt>
                <c:pt idx="384">
                  <c:v>0.52123999999999993</c:v>
                </c:pt>
                <c:pt idx="385">
                  <c:v>0.52254</c:v>
                </c:pt>
                <c:pt idx="386">
                  <c:v>0.52384999999999993</c:v>
                </c:pt>
                <c:pt idx="387">
                  <c:v>0.52515999999999985</c:v>
                </c:pt>
                <c:pt idx="388">
                  <c:v>0.52645999999999993</c:v>
                </c:pt>
                <c:pt idx="389">
                  <c:v>0.52776999999999985</c:v>
                </c:pt>
                <c:pt idx="390">
                  <c:v>0.52907999999999999</c:v>
                </c:pt>
                <c:pt idx="391">
                  <c:v>0.53037999999999985</c:v>
                </c:pt>
                <c:pt idx="392">
                  <c:v>0.53169</c:v>
                </c:pt>
                <c:pt idx="393">
                  <c:v>0.53299999999999992</c:v>
                </c:pt>
                <c:pt idx="394">
                  <c:v>0.53430999999999984</c:v>
                </c:pt>
                <c:pt idx="395">
                  <c:v>0.53560999999999992</c:v>
                </c:pt>
                <c:pt idx="396">
                  <c:v>0.53691999999999984</c:v>
                </c:pt>
                <c:pt idx="397">
                  <c:v>0.53822999999999999</c:v>
                </c:pt>
                <c:pt idx="398">
                  <c:v>0.53952999999999984</c:v>
                </c:pt>
                <c:pt idx="399">
                  <c:v>0.54083999999999999</c:v>
                </c:pt>
                <c:pt idx="400">
                  <c:v>0.54214999999999991</c:v>
                </c:pt>
                <c:pt idx="401">
                  <c:v>0.54344999999999999</c:v>
                </c:pt>
                <c:pt idx="402">
                  <c:v>0.54475999999999991</c:v>
                </c:pt>
                <c:pt idx="403">
                  <c:v>0.54607000000000006</c:v>
                </c:pt>
                <c:pt idx="404">
                  <c:v>0.54736999999999991</c:v>
                </c:pt>
                <c:pt idx="405">
                  <c:v>0.54868000000000006</c:v>
                </c:pt>
                <c:pt idx="406">
                  <c:v>0.54998999999999998</c:v>
                </c:pt>
                <c:pt idx="407">
                  <c:v>0.55128999999999984</c:v>
                </c:pt>
                <c:pt idx="408">
                  <c:v>0.55259999999999998</c:v>
                </c:pt>
                <c:pt idx="409">
                  <c:v>0.5539099999999999</c:v>
                </c:pt>
                <c:pt idx="410">
                  <c:v>0.55520999999999998</c:v>
                </c:pt>
                <c:pt idx="411">
                  <c:v>0.5565199999999999</c:v>
                </c:pt>
                <c:pt idx="412">
                  <c:v>0.55783000000000005</c:v>
                </c:pt>
                <c:pt idx="413">
                  <c:v>0.5591299999999999</c:v>
                </c:pt>
                <c:pt idx="414">
                  <c:v>0.56044000000000005</c:v>
                </c:pt>
                <c:pt idx="415">
                  <c:v>0.56174999999999997</c:v>
                </c:pt>
                <c:pt idx="416">
                  <c:v>0.56305000000000005</c:v>
                </c:pt>
                <c:pt idx="417">
                  <c:v>0.56435999999999997</c:v>
                </c:pt>
              </c:numCache>
            </c:numRef>
          </c:xVal>
          <c:yVal>
            <c:numRef>
              <c:f>Differentiation!$B$24:$PC$24</c:f>
              <c:numCache>
                <c:formatCode>General</c:formatCode>
                <c:ptCount val="418"/>
                <c:pt idx="0">
                  <c:v>1.9384643129772141</c:v>
                </c:pt>
                <c:pt idx="1">
                  <c:v>-1.4120836832059505</c:v>
                </c:pt>
                <c:pt idx="2">
                  <c:v>-1.9947617307694505</c:v>
                </c:pt>
                <c:pt idx="3">
                  <c:v>0.59859017175566498</c:v>
                </c:pt>
                <c:pt idx="4">
                  <c:v>1.1638949427481557</c:v>
                </c:pt>
                <c:pt idx="5">
                  <c:v>-0.26167413461537209</c:v>
                </c:pt>
                <c:pt idx="6">
                  <c:v>-7.6674374999999517E-2</c:v>
                </c:pt>
                <c:pt idx="7">
                  <c:v>1.1647365458015977</c:v>
                </c:pt>
                <c:pt idx="8">
                  <c:v>-2.8896861641223093</c:v>
                </c:pt>
                <c:pt idx="9">
                  <c:v>2.6198368269229149</c:v>
                </c:pt>
                <c:pt idx="10">
                  <c:v>0.53328177480919148</c:v>
                </c:pt>
                <c:pt idx="11">
                  <c:v>-0.64731898854954084</c:v>
                </c:pt>
                <c:pt idx="12">
                  <c:v>0.7754391346154661</c:v>
                </c:pt>
                <c:pt idx="13">
                  <c:v>-0.81799608778616917</c:v>
                </c:pt>
                <c:pt idx="14">
                  <c:v>3.0592270992368209</c:v>
                </c:pt>
                <c:pt idx="15">
                  <c:v>-0.33032919847330067</c:v>
                </c:pt>
                <c:pt idx="16">
                  <c:v>-0.12682990384614734</c:v>
                </c:pt>
                <c:pt idx="17">
                  <c:v>-0.94326870229013171</c:v>
                </c:pt>
                <c:pt idx="18">
                  <c:v>-1.7111894083967572</c:v>
                </c:pt>
                <c:pt idx="19">
                  <c:v>-0.33715298076927003</c:v>
                </c:pt>
                <c:pt idx="20">
                  <c:v>1.1346913167937696</c:v>
                </c:pt>
                <c:pt idx="21">
                  <c:v>1.3196335877863377</c:v>
                </c:pt>
                <c:pt idx="22">
                  <c:v>-0.21613240384614019</c:v>
                </c:pt>
                <c:pt idx="23">
                  <c:v>-0.1475750954198575</c:v>
                </c:pt>
                <c:pt idx="24">
                  <c:v>-0.57423417938934485</c:v>
                </c:pt>
                <c:pt idx="25">
                  <c:v>0.93617091346148207</c:v>
                </c:pt>
                <c:pt idx="26">
                  <c:v>-0.88374632633593142</c:v>
                </c:pt>
                <c:pt idx="27">
                  <c:v>0.91183903625944063</c:v>
                </c:pt>
                <c:pt idx="28">
                  <c:v>-0.10755735576924202</c:v>
                </c:pt>
                <c:pt idx="29">
                  <c:v>-0.90256877862585572</c:v>
                </c:pt>
                <c:pt idx="30">
                  <c:v>0.47842608778628837</c:v>
                </c:pt>
                <c:pt idx="31">
                  <c:v>0.55453629807689042</c:v>
                </c:pt>
                <c:pt idx="32">
                  <c:v>1.899102538168052</c:v>
                </c:pt>
                <c:pt idx="33">
                  <c:v>-1.699613158397048</c:v>
                </c:pt>
                <c:pt idx="34">
                  <c:v>0.39264689423074522</c:v>
                </c:pt>
                <c:pt idx="35">
                  <c:v>-0.91828992366417672</c:v>
                </c:pt>
                <c:pt idx="36">
                  <c:v>-1.7461874713738526</c:v>
                </c:pt>
                <c:pt idx="37">
                  <c:v>2.6442996057695214</c:v>
                </c:pt>
                <c:pt idx="38">
                  <c:v>0.37308978721369951</c:v>
                </c:pt>
                <c:pt idx="39">
                  <c:v>-0.67290456297713841</c:v>
                </c:pt>
                <c:pt idx="40">
                  <c:v>0.27351964903844422</c:v>
                </c:pt>
                <c:pt idx="41">
                  <c:v>-1.2816831812977856</c:v>
                </c:pt>
                <c:pt idx="42">
                  <c:v>0.85750093511455461</c:v>
                </c:pt>
                <c:pt idx="43">
                  <c:v>0.58123036730765654</c:v>
                </c:pt>
                <c:pt idx="44">
                  <c:v>-0.52309332824430521</c:v>
                </c:pt>
                <c:pt idx="45">
                  <c:v>1.0072641984731709</c:v>
                </c:pt>
                <c:pt idx="46">
                  <c:v>-0.77513324427485508</c:v>
                </c:pt>
                <c:pt idx="47">
                  <c:v>-1.2916211538460632E-2</c:v>
                </c:pt>
                <c:pt idx="48">
                  <c:v>-0.95365585133593467</c:v>
                </c:pt>
                <c:pt idx="49">
                  <c:v>1.3733043818703108</c:v>
                </c:pt>
                <c:pt idx="50">
                  <c:v>-0.49368635480766232</c:v>
                </c:pt>
                <c:pt idx="51">
                  <c:v>0.22262210209924937</c:v>
                </c:pt>
                <c:pt idx="52">
                  <c:v>1.1246072290075102</c:v>
                </c:pt>
                <c:pt idx="53">
                  <c:v>-0.33916716346157594</c:v>
                </c:pt>
                <c:pt idx="54">
                  <c:v>1.0874639198472087</c:v>
                </c:pt>
                <c:pt idx="55">
                  <c:v>-0.57398679017178944</c:v>
                </c:pt>
                <c:pt idx="56">
                  <c:v>-1.0511447019230463E-2</c:v>
                </c:pt>
                <c:pt idx="57">
                  <c:v>-2.3174116574428849</c:v>
                </c:pt>
                <c:pt idx="58">
                  <c:v>-1.1662598473283143</c:v>
                </c:pt>
                <c:pt idx="59">
                  <c:v>1.294983778846075</c:v>
                </c:pt>
                <c:pt idx="60">
                  <c:v>0.4601212213740743</c:v>
                </c:pt>
                <c:pt idx="61">
                  <c:v>8.5738311068691113E-3</c:v>
                </c:pt>
                <c:pt idx="62">
                  <c:v>1.5852249605770981</c:v>
                </c:pt>
                <c:pt idx="63">
                  <c:v>1.4473455887402988</c:v>
                </c:pt>
                <c:pt idx="64">
                  <c:v>-1.884118216603166</c:v>
                </c:pt>
                <c:pt idx="65">
                  <c:v>0.78795929423072231</c:v>
                </c:pt>
                <c:pt idx="66">
                  <c:v>-2.5776618320612302E-2</c:v>
                </c:pt>
                <c:pt idx="67">
                  <c:v>-2.681780753816954</c:v>
                </c:pt>
                <c:pt idx="68">
                  <c:v>1.22751077884608</c:v>
                </c:pt>
                <c:pt idx="69">
                  <c:v>0.25163300095421398</c:v>
                </c:pt>
                <c:pt idx="70">
                  <c:v>1.7567559017173622</c:v>
                </c:pt>
                <c:pt idx="71">
                  <c:v>9.1343397115395381E-2</c:v>
                </c:pt>
                <c:pt idx="72">
                  <c:v>1.5891893673662361</c:v>
                </c:pt>
                <c:pt idx="73">
                  <c:v>-1.0727451240458641</c:v>
                </c:pt>
                <c:pt idx="74">
                  <c:v>-3.6889098749997769</c:v>
                </c:pt>
                <c:pt idx="75">
                  <c:v>1.4852779007634478</c:v>
                </c:pt>
                <c:pt idx="76">
                  <c:v>1.2092405152670411</c:v>
                </c:pt>
                <c:pt idx="77">
                  <c:v>0.58594256106873821</c:v>
                </c:pt>
                <c:pt idx="78">
                  <c:v>1.5555876403845199</c:v>
                </c:pt>
                <c:pt idx="79">
                  <c:v>-0.18457617366413154</c:v>
                </c:pt>
                <c:pt idx="80">
                  <c:v>-2.7329333874047435</c:v>
                </c:pt>
                <c:pt idx="81">
                  <c:v>-0.56188297644227381</c:v>
                </c:pt>
                <c:pt idx="82">
                  <c:v>0.56140204723285803</c:v>
                </c:pt>
                <c:pt idx="83">
                  <c:v>0.92995706679378987</c:v>
                </c:pt>
                <c:pt idx="84">
                  <c:v>1.3944352153847703</c:v>
                </c:pt>
                <c:pt idx="85">
                  <c:v>0.11544269083968138</c:v>
                </c:pt>
                <c:pt idx="86">
                  <c:v>-0.28716379866413982</c:v>
                </c:pt>
                <c:pt idx="87">
                  <c:v>-3.105362985576734</c:v>
                </c:pt>
                <c:pt idx="88">
                  <c:v>1.8440221431298802</c:v>
                </c:pt>
                <c:pt idx="89">
                  <c:v>3.7418092557254513E-2</c:v>
                </c:pt>
                <c:pt idx="90">
                  <c:v>-7.0141049999997207E-2</c:v>
                </c:pt>
                <c:pt idx="91">
                  <c:v>2.4388440372138871</c:v>
                </c:pt>
                <c:pt idx="92">
                  <c:v>-1.5806482746181465</c:v>
                </c:pt>
                <c:pt idx="93">
                  <c:v>-4.8509236730775382E-2</c:v>
                </c:pt>
                <c:pt idx="94">
                  <c:v>8.0223707061061342E-2</c:v>
                </c:pt>
                <c:pt idx="95">
                  <c:v>0.57057026049621606</c:v>
                </c:pt>
                <c:pt idx="96">
                  <c:v>-0.47568507403843302</c:v>
                </c:pt>
                <c:pt idx="97">
                  <c:v>0.93411121946570408</c:v>
                </c:pt>
                <c:pt idx="98">
                  <c:v>0.38582744942750347</c:v>
                </c:pt>
                <c:pt idx="99">
                  <c:v>-0.25960185865382912</c:v>
                </c:pt>
                <c:pt idx="100">
                  <c:v>-0.33045333492368428</c:v>
                </c:pt>
                <c:pt idx="101">
                  <c:v>-0.35894791030530521</c:v>
                </c:pt>
                <c:pt idx="102">
                  <c:v>8.1542596153871497E-3</c:v>
                </c:pt>
                <c:pt idx="103">
                  <c:v>-0.17418224971372304</c:v>
                </c:pt>
                <c:pt idx="104">
                  <c:v>-0.41851914131681711</c:v>
                </c:pt>
                <c:pt idx="105">
                  <c:v>0.90928382192302049</c:v>
                </c:pt>
                <c:pt idx="106">
                  <c:v>-0.61307458110690638</c:v>
                </c:pt>
                <c:pt idx="107">
                  <c:v>0.890185010496236</c:v>
                </c:pt>
                <c:pt idx="108">
                  <c:v>0.25785906057690738</c:v>
                </c:pt>
                <c:pt idx="109">
                  <c:v>-0.59535841603056927</c:v>
                </c:pt>
                <c:pt idx="110">
                  <c:v>1.5785822232822708</c:v>
                </c:pt>
                <c:pt idx="111">
                  <c:v>-0.38877853053437711</c:v>
                </c:pt>
                <c:pt idx="112">
                  <c:v>3.4402240384614015E-2</c:v>
                </c:pt>
                <c:pt idx="113">
                  <c:v>-0.86087155534355975</c:v>
                </c:pt>
                <c:pt idx="114">
                  <c:v>-1.0718555496183859</c:v>
                </c:pt>
                <c:pt idx="115">
                  <c:v>1.4296651788460666</c:v>
                </c:pt>
                <c:pt idx="116">
                  <c:v>-0.1980039503816925</c:v>
                </c:pt>
                <c:pt idx="117">
                  <c:v>1.2802760209922273</c:v>
                </c:pt>
                <c:pt idx="118">
                  <c:v>0.77419415769239297</c:v>
                </c:pt>
                <c:pt idx="119">
                  <c:v>-1.8724220381677346</c:v>
                </c:pt>
                <c:pt idx="120">
                  <c:v>0.97871744370234992</c:v>
                </c:pt>
                <c:pt idx="121">
                  <c:v>-0.27520053749998402</c:v>
                </c:pt>
                <c:pt idx="122">
                  <c:v>-0.29328183206108782</c:v>
                </c:pt>
                <c:pt idx="123">
                  <c:v>0.60727130725194678</c:v>
                </c:pt>
                <c:pt idx="124">
                  <c:v>-5.657436346153457E-2</c:v>
                </c:pt>
                <c:pt idx="125">
                  <c:v>-0.61211557442751863</c:v>
                </c:pt>
                <c:pt idx="126">
                  <c:v>1.3935936641219837</c:v>
                </c:pt>
                <c:pt idx="127">
                  <c:v>-0.55882756730775363</c:v>
                </c:pt>
                <c:pt idx="128">
                  <c:v>-0.72297489503808832</c:v>
                </c:pt>
                <c:pt idx="129">
                  <c:v>1.1562994751909068</c:v>
                </c:pt>
                <c:pt idx="130">
                  <c:v>0.46068810576920288</c:v>
                </c:pt>
                <c:pt idx="131">
                  <c:v>-0.55378743320613877</c:v>
                </c:pt>
                <c:pt idx="132">
                  <c:v>1.2925634255725977</c:v>
                </c:pt>
                <c:pt idx="133">
                  <c:v>0.66402726923072786</c:v>
                </c:pt>
                <c:pt idx="134">
                  <c:v>-3.8089649713742708</c:v>
                </c:pt>
                <c:pt idx="135">
                  <c:v>2.0445020896944319</c:v>
                </c:pt>
                <c:pt idx="136">
                  <c:v>-1.0102165096154967</c:v>
                </c:pt>
                <c:pt idx="137">
                  <c:v>-1.6803530725188989</c:v>
                </c:pt>
                <c:pt idx="138">
                  <c:v>4.3262899522903329</c:v>
                </c:pt>
                <c:pt idx="139">
                  <c:v>-1.3449312692306896</c:v>
                </c:pt>
                <c:pt idx="140">
                  <c:v>1.1032574427481587</c:v>
                </c:pt>
                <c:pt idx="141">
                  <c:v>0.31895493320612595</c:v>
                </c:pt>
                <c:pt idx="142">
                  <c:v>-0.29234765267172175</c:v>
                </c:pt>
                <c:pt idx="143">
                  <c:v>1.5842076923078641</c:v>
                </c:pt>
                <c:pt idx="144">
                  <c:v>-0.92636931297699487</c:v>
                </c:pt>
                <c:pt idx="145">
                  <c:v>5.3319761450384508E-2</c:v>
                </c:pt>
                <c:pt idx="146">
                  <c:v>0.78653198076918251</c:v>
                </c:pt>
                <c:pt idx="147">
                  <c:v>-1.0027447900763944</c:v>
                </c:pt>
                <c:pt idx="148">
                  <c:v>-1.1847077862596129</c:v>
                </c:pt>
                <c:pt idx="149">
                  <c:v>1.8812920067306564</c:v>
                </c:pt>
                <c:pt idx="150">
                  <c:v>-2.3068747872138791</c:v>
                </c:pt>
                <c:pt idx="151">
                  <c:v>-1.3971620610685476</c:v>
                </c:pt>
                <c:pt idx="152">
                  <c:v>3.9513854423081249</c:v>
                </c:pt>
                <c:pt idx="153">
                  <c:v>-0.71709208969457594</c:v>
                </c:pt>
                <c:pt idx="154">
                  <c:v>0.42960890267178409</c:v>
                </c:pt>
                <c:pt idx="155">
                  <c:v>2.4734163461536922</c:v>
                </c:pt>
                <c:pt idx="156">
                  <c:v>-1.4291051049619174</c:v>
                </c:pt>
                <c:pt idx="157">
                  <c:v>-1.1481443416029244</c:v>
                </c:pt>
                <c:pt idx="158">
                  <c:v>1.9390388365386726</c:v>
                </c:pt>
                <c:pt idx="159">
                  <c:v>-0.46262499045796263</c:v>
                </c:pt>
                <c:pt idx="160">
                  <c:v>-0.38761711832063417</c:v>
                </c:pt>
                <c:pt idx="161">
                  <c:v>-0.94427852884609575</c:v>
                </c:pt>
                <c:pt idx="162">
                  <c:v>-1.741697519084065E-2</c:v>
                </c:pt>
                <c:pt idx="163">
                  <c:v>0.91408190839700165</c:v>
                </c:pt>
                <c:pt idx="164">
                  <c:v>-1.0385422788460934</c:v>
                </c:pt>
                <c:pt idx="165">
                  <c:v>2.343620438931437</c:v>
                </c:pt>
                <c:pt idx="166">
                  <c:v>-0.6926687690838923</c:v>
                </c:pt>
                <c:pt idx="167">
                  <c:v>-1.5254402019232449</c:v>
                </c:pt>
                <c:pt idx="168">
                  <c:v>2.3332535725188257</c:v>
                </c:pt>
                <c:pt idx="169">
                  <c:v>-0.49786291030536939</c:v>
                </c:pt>
                <c:pt idx="170">
                  <c:v>-3.0990426923075669E-2</c:v>
                </c:pt>
                <c:pt idx="171">
                  <c:v>1.0926574522901389</c:v>
                </c:pt>
                <c:pt idx="172">
                  <c:v>-0.93965401717562547</c:v>
                </c:pt>
                <c:pt idx="173">
                  <c:v>0.94740097328233519</c:v>
                </c:pt>
                <c:pt idx="174">
                  <c:v>2.2581829038464063</c:v>
                </c:pt>
                <c:pt idx="175">
                  <c:v>-1.9595422614501679</c:v>
                </c:pt>
                <c:pt idx="176">
                  <c:v>0.34312577290078367</c:v>
                </c:pt>
                <c:pt idx="177">
                  <c:v>-1.0226408365384014</c:v>
                </c:pt>
                <c:pt idx="178">
                  <c:v>-2.3970706488551023</c:v>
                </c:pt>
                <c:pt idx="179">
                  <c:v>3.6531156555345672</c:v>
                </c:pt>
                <c:pt idx="180">
                  <c:v>-0.70597468038457234</c:v>
                </c:pt>
                <c:pt idx="181">
                  <c:v>1.1315422906489185</c:v>
                </c:pt>
                <c:pt idx="182">
                  <c:v>-0.20976535305341065</c:v>
                </c:pt>
                <c:pt idx="183">
                  <c:v>-1.6778269038463365</c:v>
                </c:pt>
                <c:pt idx="184">
                  <c:v>1.8098589503814813</c:v>
                </c:pt>
                <c:pt idx="185">
                  <c:v>-0.64564840648858968</c:v>
                </c:pt>
                <c:pt idx="186">
                  <c:v>0.80092808653841274</c:v>
                </c:pt>
                <c:pt idx="187">
                  <c:v>1.1239566698473962</c:v>
                </c:pt>
                <c:pt idx="188">
                  <c:v>-1.7913478912214809</c:v>
                </c:pt>
                <c:pt idx="189">
                  <c:v>-1.2808844999999218</c:v>
                </c:pt>
                <c:pt idx="190">
                  <c:v>2.7076726717558848</c:v>
                </c:pt>
                <c:pt idx="191">
                  <c:v>-8.5565782442737492E-2</c:v>
                </c:pt>
                <c:pt idx="192">
                  <c:v>0.34827550961542436</c:v>
                </c:pt>
                <c:pt idx="193">
                  <c:v>0.68756023854954229</c:v>
                </c:pt>
                <c:pt idx="194">
                  <c:v>-2.4186409351146447</c:v>
                </c:pt>
                <c:pt idx="195">
                  <c:v>0.61476248076918916</c:v>
                </c:pt>
                <c:pt idx="196">
                  <c:v>1.1969573187023614</c:v>
                </c:pt>
                <c:pt idx="197">
                  <c:v>3.7156774809161131E-2</c:v>
                </c:pt>
                <c:pt idx="198">
                  <c:v>0.38282192307690249</c:v>
                </c:pt>
                <c:pt idx="199">
                  <c:v>-0.22734223282444244</c:v>
                </c:pt>
                <c:pt idx="200">
                  <c:v>-0.59754237595413473</c:v>
                </c:pt>
                <c:pt idx="201">
                  <c:v>0.3229900961538838</c:v>
                </c:pt>
                <c:pt idx="202">
                  <c:v>0.96812544847317439</c:v>
                </c:pt>
                <c:pt idx="203">
                  <c:v>-0.71080531488553711</c:v>
                </c:pt>
                <c:pt idx="204">
                  <c:v>-0.66279606870233232</c:v>
                </c:pt>
                <c:pt idx="205">
                  <c:v>1.7178688557691288</c:v>
                </c:pt>
                <c:pt idx="206">
                  <c:v>-9.7844770992372612E-2</c:v>
                </c:pt>
                <c:pt idx="207">
                  <c:v>0.51146742366406583</c:v>
                </c:pt>
                <c:pt idx="208">
                  <c:v>1.0597993269231929</c:v>
                </c:pt>
                <c:pt idx="209">
                  <c:v>-0.74362783396938092</c:v>
                </c:pt>
                <c:pt idx="210">
                  <c:v>-0.9231880534351693</c:v>
                </c:pt>
                <c:pt idx="211">
                  <c:v>-0.85484457692302507</c:v>
                </c:pt>
                <c:pt idx="212">
                  <c:v>-0.33302232824429578</c:v>
                </c:pt>
                <c:pt idx="213">
                  <c:v>1.643978988549718</c:v>
                </c:pt>
                <c:pt idx="214">
                  <c:v>0.5899138269230404</c:v>
                </c:pt>
                <c:pt idx="215">
                  <c:v>1.3971073568703118</c:v>
                </c:pt>
                <c:pt idx="216">
                  <c:v>0.5477068511449783</c:v>
                </c:pt>
                <c:pt idx="217">
                  <c:v>-0.41339085576927714</c:v>
                </c:pt>
                <c:pt idx="218">
                  <c:v>4.8185982824423344E-2</c:v>
                </c:pt>
                <c:pt idx="219">
                  <c:v>-1.7536314503817814</c:v>
                </c:pt>
                <c:pt idx="220">
                  <c:v>-0.78179123076918899</c:v>
                </c:pt>
                <c:pt idx="221">
                  <c:v>0.57145688931301541</c:v>
                </c:pt>
                <c:pt idx="222">
                  <c:v>-0.36691789122139801</c:v>
                </c:pt>
                <c:pt idx="223">
                  <c:v>0.9891036346153248</c:v>
                </c:pt>
                <c:pt idx="224">
                  <c:v>2.2842495515268544</c:v>
                </c:pt>
                <c:pt idx="225">
                  <c:v>-1.7593122709921767</c:v>
                </c:pt>
                <c:pt idx="226">
                  <c:v>0.20232147115387253</c:v>
                </c:pt>
                <c:pt idx="227">
                  <c:v>1.4251579866410637</c:v>
                </c:pt>
                <c:pt idx="228">
                  <c:v>-1.5576389312978018</c:v>
                </c:pt>
                <c:pt idx="229">
                  <c:v>1.5202287692306757</c:v>
                </c:pt>
                <c:pt idx="230">
                  <c:v>0.74669126908401462</c:v>
                </c:pt>
                <c:pt idx="231">
                  <c:v>-0.19439347328245632</c:v>
                </c:pt>
                <c:pt idx="232">
                  <c:v>-0.70107550961534071</c:v>
                </c:pt>
                <c:pt idx="233">
                  <c:v>0.21635510496184521</c:v>
                </c:pt>
                <c:pt idx="234">
                  <c:v>-1.237531001908259</c:v>
                </c:pt>
                <c:pt idx="235">
                  <c:v>-0.69353982824431515</c:v>
                </c:pt>
                <c:pt idx="236">
                  <c:v>2.6619989711536811</c:v>
                </c:pt>
                <c:pt idx="237">
                  <c:v>-0.38258854007635662</c:v>
                </c:pt>
                <c:pt idx="238">
                  <c:v>1.1449841221372807</c:v>
                </c:pt>
                <c:pt idx="239">
                  <c:v>0.30840317307695386</c:v>
                </c:pt>
                <c:pt idx="240">
                  <c:v>-1.5506746660303621</c:v>
                </c:pt>
                <c:pt idx="241">
                  <c:v>-0.74276939885500548</c:v>
                </c:pt>
                <c:pt idx="242">
                  <c:v>2.2827983365383244</c:v>
                </c:pt>
                <c:pt idx="243">
                  <c:v>0.58872237595422861</c:v>
                </c:pt>
                <c:pt idx="244">
                  <c:v>-0.44643675572521269</c:v>
                </c:pt>
                <c:pt idx="245">
                  <c:v>1.5643669326922109</c:v>
                </c:pt>
                <c:pt idx="246">
                  <c:v>-0.75425307251912577</c:v>
                </c:pt>
                <c:pt idx="247">
                  <c:v>0.45503793893124311</c:v>
                </c:pt>
                <c:pt idx="248">
                  <c:v>2.2244845673079405</c:v>
                </c:pt>
                <c:pt idx="249">
                  <c:v>1.6244958778624088</c:v>
                </c:pt>
                <c:pt idx="250">
                  <c:v>-1.1574945515267825</c:v>
                </c:pt>
                <c:pt idx="251">
                  <c:v>-0.41708847115381736</c:v>
                </c:pt>
                <c:pt idx="252">
                  <c:v>0.25115539122138741</c:v>
                </c:pt>
                <c:pt idx="253">
                  <c:v>-2.6222541698474835</c:v>
                </c:pt>
                <c:pt idx="254">
                  <c:v>2.2146087115383297</c:v>
                </c:pt>
                <c:pt idx="255">
                  <c:v>0.43864351145040492</c:v>
                </c:pt>
                <c:pt idx="256">
                  <c:v>-2.5061466125951459</c:v>
                </c:pt>
                <c:pt idx="257">
                  <c:v>3.2434913942311248</c:v>
                </c:pt>
                <c:pt idx="258">
                  <c:v>-1.7445253053433123</c:v>
                </c:pt>
                <c:pt idx="259">
                  <c:v>1.4841164885497058</c:v>
                </c:pt>
                <c:pt idx="260">
                  <c:v>4.0538924999997583</c:v>
                </c:pt>
                <c:pt idx="261">
                  <c:v>-3.0116470706108731</c:v>
                </c:pt>
                <c:pt idx="262">
                  <c:v>1.0939493129771669</c:v>
                </c:pt>
                <c:pt idx="263">
                  <c:v>0.22538492307690358</c:v>
                </c:pt>
                <c:pt idx="264">
                  <c:v>-1.7661923759543026</c:v>
                </c:pt>
                <c:pt idx="265">
                  <c:v>0.78342303435106364</c:v>
                </c:pt>
                <c:pt idx="266">
                  <c:v>2.8243548173080062</c:v>
                </c:pt>
                <c:pt idx="267">
                  <c:v>-0.71612003816785652</c:v>
                </c:pt>
                <c:pt idx="268">
                  <c:v>0.45159999045803478</c:v>
                </c:pt>
                <c:pt idx="269">
                  <c:v>1.6333958301527691</c:v>
                </c:pt>
                <c:pt idx="270">
                  <c:v>-2.5595258365383042</c:v>
                </c:pt>
                <c:pt idx="271">
                  <c:v>0.69612354961835576</c:v>
                </c:pt>
                <c:pt idx="272">
                  <c:v>0.69698198473275108</c:v>
                </c:pt>
                <c:pt idx="273">
                  <c:v>0.92158823076933338</c:v>
                </c:pt>
                <c:pt idx="274">
                  <c:v>0.22493945610684368</c:v>
                </c:pt>
                <c:pt idx="275">
                  <c:v>3.8869437022904123E-2</c:v>
                </c:pt>
                <c:pt idx="276">
                  <c:v>-0.18036051923075466</c:v>
                </c:pt>
                <c:pt idx="277">
                  <c:v>0.74452834923667521</c:v>
                </c:pt>
                <c:pt idx="278">
                  <c:v>0.96008393129777247</c:v>
                </c:pt>
                <c:pt idx="279">
                  <c:v>2.6875345673075262</c:v>
                </c:pt>
                <c:pt idx="280">
                  <c:v>3.2145786068704179</c:v>
                </c:pt>
                <c:pt idx="281">
                  <c:v>0.30797622137401948</c:v>
                </c:pt>
                <c:pt idx="282">
                  <c:v>0.29913369230771747</c:v>
                </c:pt>
                <c:pt idx="283">
                  <c:v>-0.79211258587776967</c:v>
                </c:pt>
                <c:pt idx="284">
                  <c:v>0.733280324427526</c:v>
                </c:pt>
                <c:pt idx="285">
                  <c:v>-0.51500743269227489</c:v>
                </c:pt>
                <c:pt idx="286">
                  <c:v>2.4438890267177014</c:v>
                </c:pt>
                <c:pt idx="287">
                  <c:v>-1.2382421564886259</c:v>
                </c:pt>
                <c:pt idx="288">
                  <c:v>-1.1029876442306981</c:v>
                </c:pt>
                <c:pt idx="289">
                  <c:v>2.2603564408398285</c:v>
                </c:pt>
                <c:pt idx="290">
                  <c:v>-6.0852108778619303E-2</c:v>
                </c:pt>
                <c:pt idx="291">
                  <c:v>1.6575409038463309</c:v>
                </c:pt>
                <c:pt idx="292">
                  <c:v>0.68472403625947198</c:v>
                </c:pt>
                <c:pt idx="293">
                  <c:v>-0.69703668893134185</c:v>
                </c:pt>
                <c:pt idx="294">
                  <c:v>-0.38011655769228125</c:v>
                </c:pt>
                <c:pt idx="295">
                  <c:v>0.93774357824432508</c:v>
                </c:pt>
                <c:pt idx="296">
                  <c:v>-1.0120318797710544</c:v>
                </c:pt>
                <c:pt idx="297">
                  <c:v>0.86683638461533907</c:v>
                </c:pt>
                <c:pt idx="298">
                  <c:v>2.0333171851146234</c:v>
                </c:pt>
                <c:pt idx="299">
                  <c:v>-0.18427319656486615</c:v>
                </c:pt>
                <c:pt idx="300">
                  <c:v>2.2101169465650181</c:v>
                </c:pt>
                <c:pt idx="301">
                  <c:v>-0.68091672115380442</c:v>
                </c:pt>
                <c:pt idx="302">
                  <c:v>-2.0887535782444067</c:v>
                </c:pt>
                <c:pt idx="303">
                  <c:v>1.9268796469466918</c:v>
                </c:pt>
                <c:pt idx="304">
                  <c:v>0.53680300961533889</c:v>
                </c:pt>
                <c:pt idx="305">
                  <c:v>-0.38695688072520984</c:v>
                </c:pt>
                <c:pt idx="306">
                  <c:v>2.2493192375951772</c:v>
                </c:pt>
                <c:pt idx="307">
                  <c:v>0.31446056250003485</c:v>
                </c:pt>
                <c:pt idx="308">
                  <c:v>-3.9029678244272434E-2</c:v>
                </c:pt>
                <c:pt idx="309">
                  <c:v>3.0609884902673503</c:v>
                </c:pt>
                <c:pt idx="310">
                  <c:v>-1.8461956153845058</c:v>
                </c:pt>
                <c:pt idx="311">
                  <c:v>-0.86294610687027362</c:v>
                </c:pt>
                <c:pt idx="312">
                  <c:v>0.62723833969469733</c:v>
                </c:pt>
                <c:pt idx="313">
                  <c:v>0.5141763173076549</c:v>
                </c:pt>
                <c:pt idx="314">
                  <c:v>3.1004378759543849</c:v>
                </c:pt>
                <c:pt idx="315">
                  <c:v>-1.287385041984586</c:v>
                </c:pt>
                <c:pt idx="316">
                  <c:v>0.18459793557694343</c:v>
                </c:pt>
                <c:pt idx="317">
                  <c:v>0.3254087662213393</c:v>
                </c:pt>
                <c:pt idx="318">
                  <c:v>-0.97478631583975572</c:v>
                </c:pt>
                <c:pt idx="319">
                  <c:v>3.0446720567305827</c:v>
                </c:pt>
                <c:pt idx="320">
                  <c:v>0.56681965648858668</c:v>
                </c:pt>
                <c:pt idx="321">
                  <c:v>-3.7783769083974572E-2</c:v>
                </c:pt>
                <c:pt idx="322">
                  <c:v>0.43931041875005661</c:v>
                </c:pt>
                <c:pt idx="323">
                  <c:v>0.64093648139304826</c:v>
                </c:pt>
                <c:pt idx="324">
                  <c:v>0.93649463931304711</c:v>
                </c:pt>
                <c:pt idx="325">
                  <c:v>1.4786687596155479</c:v>
                </c:pt>
                <c:pt idx="326">
                  <c:v>-0.44369733778620646</c:v>
                </c:pt>
                <c:pt idx="327">
                  <c:v>0.34098389312977506</c:v>
                </c:pt>
                <c:pt idx="328">
                  <c:v>2.7968970548075212</c:v>
                </c:pt>
                <c:pt idx="329">
                  <c:v>0.10674724809162676</c:v>
                </c:pt>
                <c:pt idx="330">
                  <c:v>-9.6268027671764705E-2</c:v>
                </c:pt>
                <c:pt idx="331">
                  <c:v>0.59542153625959382</c:v>
                </c:pt>
                <c:pt idx="332">
                  <c:v>1.3422394730768379</c:v>
                </c:pt>
                <c:pt idx="333">
                  <c:v>1.3660892347329052</c:v>
                </c:pt>
                <c:pt idx="334">
                  <c:v>0.76195374045806197</c:v>
                </c:pt>
                <c:pt idx="335">
                  <c:v>3.3189235961536361</c:v>
                </c:pt>
                <c:pt idx="336">
                  <c:v>-3.0515979675574201</c:v>
                </c:pt>
                <c:pt idx="337">
                  <c:v>-0.92046967557243087</c:v>
                </c:pt>
                <c:pt idx="338">
                  <c:v>3.134064028846506</c:v>
                </c:pt>
                <c:pt idx="339">
                  <c:v>-2.6285577767172614</c:v>
                </c:pt>
                <c:pt idx="340">
                  <c:v>1.9516059446565959</c:v>
                </c:pt>
                <c:pt idx="341">
                  <c:v>0.82208718173072659</c:v>
                </c:pt>
                <c:pt idx="342">
                  <c:v>1.2701603730916753</c:v>
                </c:pt>
                <c:pt idx="343">
                  <c:v>1.0098016316794487</c:v>
                </c:pt>
                <c:pt idx="344">
                  <c:v>1.9776602596152659</c:v>
                </c:pt>
                <c:pt idx="345">
                  <c:v>1.9275403053436209</c:v>
                </c:pt>
                <c:pt idx="346">
                  <c:v>-7.5870515267210158E-3</c:v>
                </c:pt>
                <c:pt idx="347">
                  <c:v>0.19150425000002946</c:v>
                </c:pt>
                <c:pt idx="348">
                  <c:v>-1.2396434255723934</c:v>
                </c:pt>
                <c:pt idx="349">
                  <c:v>2.6044963454200007</c:v>
                </c:pt>
                <c:pt idx="350">
                  <c:v>-0.10062008653844405</c:v>
                </c:pt>
                <c:pt idx="351">
                  <c:v>3.001387929389483</c:v>
                </c:pt>
                <c:pt idx="352">
                  <c:v>3.371041030535351E-2</c:v>
                </c:pt>
                <c:pt idx="353">
                  <c:v>-1.1491018269230093</c:v>
                </c:pt>
                <c:pt idx="354">
                  <c:v>4.2951716793895693</c:v>
                </c:pt>
                <c:pt idx="355">
                  <c:v>-0.72338307251899781</c:v>
                </c:pt>
                <c:pt idx="356">
                  <c:v>3.9845282884619713</c:v>
                </c:pt>
                <c:pt idx="357">
                  <c:v>-0.6350063358778042</c:v>
                </c:pt>
                <c:pt idx="358">
                  <c:v>0.34742215648858848</c:v>
                </c:pt>
                <c:pt idx="359">
                  <c:v>1.560597230769122</c:v>
                </c:pt>
                <c:pt idx="360">
                  <c:v>-0.19295433206106793</c:v>
                </c:pt>
                <c:pt idx="361">
                  <c:v>2.2050126240459162</c:v>
                </c:pt>
                <c:pt idx="362">
                  <c:v>-0.96440556297698288</c:v>
                </c:pt>
                <c:pt idx="363">
                  <c:v>2.5108759038464372</c:v>
                </c:pt>
                <c:pt idx="364">
                  <c:v>2.350807729007363</c:v>
                </c:pt>
                <c:pt idx="365">
                  <c:v>1.4964333492367312</c:v>
                </c:pt>
                <c:pt idx="366">
                  <c:v>2.0478683076921858</c:v>
                </c:pt>
                <c:pt idx="367">
                  <c:v>0.80697529580157445</c:v>
                </c:pt>
                <c:pt idx="368">
                  <c:v>-0.78653275763362784</c:v>
                </c:pt>
                <c:pt idx="369">
                  <c:v>2.1615275769229298</c:v>
                </c:pt>
                <c:pt idx="370">
                  <c:v>-0.77174158396951009</c:v>
                </c:pt>
                <c:pt idx="371">
                  <c:v>1.9905300858776713</c:v>
                </c:pt>
                <c:pt idx="372">
                  <c:v>3.0144342980772416</c:v>
                </c:pt>
                <c:pt idx="373">
                  <c:v>1.071356479007511</c:v>
                </c:pt>
                <c:pt idx="374">
                  <c:v>1.0349655629771701</c:v>
                </c:pt>
                <c:pt idx="375">
                  <c:v>1.6289861538460551</c:v>
                </c:pt>
                <c:pt idx="376">
                  <c:v>0.61698761450385031</c:v>
                </c:pt>
                <c:pt idx="377">
                  <c:v>0.69699460877865671</c:v>
                </c:pt>
                <c:pt idx="378">
                  <c:v>3.3747355384613242</c:v>
                </c:pt>
                <c:pt idx="379">
                  <c:v>-0.28042213740457717</c:v>
                </c:pt>
                <c:pt idx="380">
                  <c:v>1.3656271946563323</c:v>
                </c:pt>
                <c:pt idx="381">
                  <c:v>1.2295673653847439</c:v>
                </c:pt>
                <c:pt idx="382">
                  <c:v>1.3814282919845791</c:v>
                </c:pt>
                <c:pt idx="383">
                  <c:v>1.7778527862596463</c:v>
                </c:pt>
                <c:pt idx="384">
                  <c:v>1.8984456346152914</c:v>
                </c:pt>
                <c:pt idx="385">
                  <c:v>8.8654465648846742E-2</c:v>
                </c:pt>
                <c:pt idx="386">
                  <c:v>2.7302150095421518</c:v>
                </c:pt>
                <c:pt idx="387">
                  <c:v>2.8352738076921269</c:v>
                </c:pt>
                <c:pt idx="388">
                  <c:v>-1.1731441603053778</c:v>
                </c:pt>
                <c:pt idx="389">
                  <c:v>2.4161539980913052</c:v>
                </c:pt>
                <c:pt idx="390">
                  <c:v>-8.8335692307708269E-2</c:v>
                </c:pt>
                <c:pt idx="391">
                  <c:v>1.5971521946563381</c:v>
                </c:pt>
                <c:pt idx="392">
                  <c:v>2.9439569370230645</c:v>
                </c:pt>
                <c:pt idx="393">
                  <c:v>-0.56036876908401578</c:v>
                </c:pt>
                <c:pt idx="394">
                  <c:v>1.1186304230768751</c:v>
                </c:pt>
                <c:pt idx="395">
                  <c:v>1.5225356679390196</c:v>
                </c:pt>
                <c:pt idx="396">
                  <c:v>2.5166582347325317</c:v>
                </c:pt>
                <c:pt idx="397">
                  <c:v>1.7950226538463749</c:v>
                </c:pt>
                <c:pt idx="398">
                  <c:v>-0.91158655534341526</c:v>
                </c:pt>
                <c:pt idx="399">
                  <c:v>-0.60414475190843153</c:v>
                </c:pt>
                <c:pt idx="400">
                  <c:v>0.29335828846149958</c:v>
                </c:pt>
                <c:pt idx="401">
                  <c:v>1.4622095610687746</c:v>
                </c:pt>
                <c:pt idx="402">
                  <c:v>4.5519090028621099</c:v>
                </c:pt>
                <c:pt idx="403">
                  <c:v>0.30419883173079376</c:v>
                </c:pt>
                <c:pt idx="404">
                  <c:v>0.79086701335869714</c:v>
                </c:pt>
                <c:pt idx="405">
                  <c:v>1.0906317137405417</c:v>
                </c:pt>
                <c:pt idx="406">
                  <c:v>-0.32163995769236126</c:v>
                </c:pt>
                <c:pt idx="407">
                  <c:v>0.87298895610677874</c:v>
                </c:pt>
                <c:pt idx="408">
                  <c:v>1.261547828244336</c:v>
                </c:pt>
                <c:pt idx="409">
                  <c:v>1.1538510576922527</c:v>
                </c:pt>
                <c:pt idx="410">
                  <c:v>2.1546637213741544</c:v>
                </c:pt>
                <c:pt idx="411">
                  <c:v>1.2475082061067646</c:v>
                </c:pt>
                <c:pt idx="412">
                  <c:v>-0.36410486538467374</c:v>
                </c:pt>
                <c:pt idx="413">
                  <c:v>0.45617410305337031</c:v>
                </c:pt>
                <c:pt idx="414">
                  <c:v>0.41395508587790264</c:v>
                </c:pt>
                <c:pt idx="415">
                  <c:v>1.9763669423075727</c:v>
                </c:pt>
                <c:pt idx="416">
                  <c:v>0.95732347328251388</c:v>
                </c:pt>
                <c:pt idx="417">
                  <c:v>0.35507089291409749</c:v>
                </c:pt>
              </c:numCache>
            </c:numRef>
          </c:yVal>
          <c:smooth val="0"/>
        </c:ser>
        <c:ser>
          <c:idx val="3"/>
          <c:order val="3"/>
          <c:tx>
            <c:v>12kN</c:v>
          </c:tx>
          <c:spPr>
            <a:ln w="28575">
              <a:noFill/>
            </a:ln>
          </c:spPr>
          <c:marker>
            <c:symbol val="none"/>
          </c:marker>
          <c:trendline>
            <c:spPr>
              <a:ln w="19050">
                <a:solidFill>
                  <a:schemeClr val="accent4"/>
                </a:solidFill>
              </a:ln>
            </c:spPr>
            <c:trendlineType val="movingAvg"/>
            <c:period val="20"/>
            <c:dispRSqr val="0"/>
            <c:dispEq val="0"/>
          </c:trendline>
          <c:xVal>
            <c:numRef>
              <c:f>Differentiation!$B$4:$PC$4</c:f>
              <c:numCache>
                <c:formatCode>General</c:formatCode>
                <c:ptCount val="418"/>
                <c:pt idx="0">
                  <c:v>1.1399999999999189E-3</c:v>
                </c:pt>
                <c:pt idx="1">
                  <c:v>2.4499999999998412E-3</c:v>
                </c:pt>
                <c:pt idx="2">
                  <c:v>3.7599999999999856E-3</c:v>
                </c:pt>
                <c:pt idx="3">
                  <c:v>5.0599999999998424E-3</c:v>
                </c:pt>
                <c:pt idx="4">
                  <c:v>6.3699999999999868E-3</c:v>
                </c:pt>
                <c:pt idx="5">
                  <c:v>7.6799999999999091E-3</c:v>
                </c:pt>
                <c:pt idx="6">
                  <c:v>8.979999999999988E-3</c:v>
                </c:pt>
                <c:pt idx="7">
                  <c:v>2.858000000000005E-2</c:v>
                </c:pt>
                <c:pt idx="8">
                  <c:v>2.9889999999999972E-2</c:v>
                </c:pt>
                <c:pt idx="9">
                  <c:v>3.1199999999999894E-2</c:v>
                </c:pt>
                <c:pt idx="10">
                  <c:v>3.2499999999999973E-2</c:v>
                </c:pt>
                <c:pt idx="11">
                  <c:v>3.3809999999999896E-2</c:v>
                </c:pt>
                <c:pt idx="12">
                  <c:v>3.512000000000004E-2</c:v>
                </c:pt>
                <c:pt idx="13">
                  <c:v>3.6419999999999897E-2</c:v>
                </c:pt>
                <c:pt idx="14">
                  <c:v>3.7730000000000041E-2</c:v>
                </c:pt>
                <c:pt idx="15">
                  <c:v>3.9039999999999964E-2</c:v>
                </c:pt>
                <c:pt idx="16">
                  <c:v>4.0349999999999886E-2</c:v>
                </c:pt>
                <c:pt idx="17">
                  <c:v>4.1649999999999965E-2</c:v>
                </c:pt>
                <c:pt idx="18">
                  <c:v>4.2959999999999887E-2</c:v>
                </c:pt>
                <c:pt idx="19">
                  <c:v>4.4270000000000032E-2</c:v>
                </c:pt>
                <c:pt idx="20">
                  <c:v>4.5569999999999888E-2</c:v>
                </c:pt>
                <c:pt idx="21">
                  <c:v>4.6880000000000033E-2</c:v>
                </c:pt>
                <c:pt idx="22">
                  <c:v>4.8189999999999955E-2</c:v>
                </c:pt>
                <c:pt idx="23">
                  <c:v>4.9490000000000034E-2</c:v>
                </c:pt>
                <c:pt idx="24">
                  <c:v>5.0799999999999956E-2</c:v>
                </c:pt>
                <c:pt idx="25">
                  <c:v>5.2109999999999879E-2</c:v>
                </c:pt>
                <c:pt idx="26">
                  <c:v>5.3409999999999958E-2</c:v>
                </c:pt>
                <c:pt idx="27">
                  <c:v>5.471999999999988E-2</c:v>
                </c:pt>
                <c:pt idx="28">
                  <c:v>5.6030000000000024E-2</c:v>
                </c:pt>
                <c:pt idx="29">
                  <c:v>5.7329999999999881E-2</c:v>
                </c:pt>
                <c:pt idx="30">
                  <c:v>5.8640000000000025E-2</c:v>
                </c:pt>
                <c:pt idx="31">
                  <c:v>5.9949999999999948E-2</c:v>
                </c:pt>
                <c:pt idx="32">
                  <c:v>6.1250000000000027E-2</c:v>
                </c:pt>
                <c:pt idx="33">
                  <c:v>6.2559999999999949E-2</c:v>
                </c:pt>
                <c:pt idx="34">
                  <c:v>6.3869999999999871E-2</c:v>
                </c:pt>
                <c:pt idx="35">
                  <c:v>6.516999999999995E-2</c:v>
                </c:pt>
                <c:pt idx="36">
                  <c:v>6.6479999999999873E-2</c:v>
                </c:pt>
                <c:pt idx="37">
                  <c:v>6.7790000000000017E-2</c:v>
                </c:pt>
                <c:pt idx="38">
                  <c:v>6.9089999999999874E-2</c:v>
                </c:pt>
                <c:pt idx="39">
                  <c:v>7.0400000000000018E-2</c:v>
                </c:pt>
                <c:pt idx="40">
                  <c:v>7.170999999999994E-2</c:v>
                </c:pt>
                <c:pt idx="41">
                  <c:v>7.3010000000000019E-2</c:v>
                </c:pt>
                <c:pt idx="42">
                  <c:v>7.4319999999999942E-2</c:v>
                </c:pt>
                <c:pt idx="43">
                  <c:v>7.5629999999999864E-2</c:v>
                </c:pt>
                <c:pt idx="44">
                  <c:v>7.6929999999999943E-2</c:v>
                </c:pt>
                <c:pt idx="45">
                  <c:v>7.8239999999999865E-2</c:v>
                </c:pt>
                <c:pt idx="46">
                  <c:v>7.955000000000001E-2</c:v>
                </c:pt>
                <c:pt idx="47">
                  <c:v>8.0859999999999932E-2</c:v>
                </c:pt>
                <c:pt idx="48">
                  <c:v>8.2160000000000011E-2</c:v>
                </c:pt>
                <c:pt idx="49">
                  <c:v>8.3469999999999933E-2</c:v>
                </c:pt>
                <c:pt idx="50">
                  <c:v>8.4779999999999855E-2</c:v>
                </c:pt>
                <c:pt idx="51">
                  <c:v>8.6079999999999934E-2</c:v>
                </c:pt>
                <c:pt idx="52">
                  <c:v>8.7389999999999857E-2</c:v>
                </c:pt>
                <c:pt idx="53">
                  <c:v>8.8700000000000001E-2</c:v>
                </c:pt>
                <c:pt idx="54">
                  <c:v>8.9999999999999858E-2</c:v>
                </c:pt>
                <c:pt idx="55">
                  <c:v>9.1310000000000002E-2</c:v>
                </c:pt>
                <c:pt idx="56">
                  <c:v>9.2619999999999925E-2</c:v>
                </c:pt>
                <c:pt idx="57">
                  <c:v>9.3920000000000003E-2</c:v>
                </c:pt>
                <c:pt idx="58">
                  <c:v>9.5229999999999926E-2</c:v>
                </c:pt>
                <c:pt idx="59">
                  <c:v>9.6539999999999848E-2</c:v>
                </c:pt>
                <c:pt idx="60">
                  <c:v>9.7839999999999927E-2</c:v>
                </c:pt>
                <c:pt idx="61">
                  <c:v>9.9149999999999849E-2</c:v>
                </c:pt>
                <c:pt idx="62">
                  <c:v>0.10045999999999999</c:v>
                </c:pt>
                <c:pt idx="63">
                  <c:v>0.10175999999999985</c:v>
                </c:pt>
                <c:pt idx="64">
                  <c:v>0.10306999999999999</c:v>
                </c:pt>
                <c:pt idx="65">
                  <c:v>0.10437999999999992</c:v>
                </c:pt>
                <c:pt idx="66">
                  <c:v>0.10568</c:v>
                </c:pt>
                <c:pt idx="67">
                  <c:v>0.10698999999999992</c:v>
                </c:pt>
                <c:pt idx="68">
                  <c:v>0.10829999999999984</c:v>
                </c:pt>
                <c:pt idx="69">
                  <c:v>0.10959999999999992</c:v>
                </c:pt>
                <c:pt idx="70">
                  <c:v>0.11090999999999984</c:v>
                </c:pt>
                <c:pt idx="71">
                  <c:v>0.11221999999999999</c:v>
                </c:pt>
                <c:pt idx="72">
                  <c:v>0.11351999999999984</c:v>
                </c:pt>
                <c:pt idx="73">
                  <c:v>0.11482999999999999</c:v>
                </c:pt>
                <c:pt idx="74">
                  <c:v>0.11613999999999991</c:v>
                </c:pt>
                <c:pt idx="75">
                  <c:v>0.11743999999999999</c:v>
                </c:pt>
                <c:pt idx="76">
                  <c:v>0.11874999999999991</c:v>
                </c:pt>
                <c:pt idx="77">
                  <c:v>0.12006000000000006</c:v>
                </c:pt>
                <c:pt idx="78">
                  <c:v>0.12136999999999998</c:v>
                </c:pt>
                <c:pt idx="79">
                  <c:v>0.12267000000000006</c:v>
                </c:pt>
                <c:pt idx="80">
                  <c:v>0.12397999999999998</c:v>
                </c:pt>
                <c:pt idx="81">
                  <c:v>0.1252899999999999</c:v>
                </c:pt>
                <c:pt idx="82">
                  <c:v>0.12658999999999998</c:v>
                </c:pt>
                <c:pt idx="83">
                  <c:v>0.1278999999999999</c:v>
                </c:pt>
                <c:pt idx="84">
                  <c:v>0.12921000000000005</c:v>
                </c:pt>
                <c:pt idx="85">
                  <c:v>0.1305099999999999</c:v>
                </c:pt>
                <c:pt idx="86">
                  <c:v>0.13182000000000005</c:v>
                </c:pt>
                <c:pt idx="87">
                  <c:v>0.13312999999999997</c:v>
                </c:pt>
                <c:pt idx="88">
                  <c:v>0.13443000000000005</c:v>
                </c:pt>
                <c:pt idx="89">
                  <c:v>0.13573999999999997</c:v>
                </c:pt>
                <c:pt idx="90">
                  <c:v>0.13704999999999989</c:v>
                </c:pt>
                <c:pt idx="91">
                  <c:v>0.13834999999999997</c:v>
                </c:pt>
                <c:pt idx="92">
                  <c:v>0.1396599999999999</c:v>
                </c:pt>
                <c:pt idx="93">
                  <c:v>0.14097000000000004</c:v>
                </c:pt>
                <c:pt idx="94">
                  <c:v>0.1422699999999999</c:v>
                </c:pt>
                <c:pt idx="95">
                  <c:v>0.14358000000000004</c:v>
                </c:pt>
                <c:pt idx="96">
                  <c:v>0.14488999999999996</c:v>
                </c:pt>
                <c:pt idx="97">
                  <c:v>0.14619000000000004</c:v>
                </c:pt>
                <c:pt idx="98">
                  <c:v>0.14749999999999996</c:v>
                </c:pt>
                <c:pt idx="99">
                  <c:v>0.14880999999999989</c:v>
                </c:pt>
                <c:pt idx="100">
                  <c:v>0.15010999999999997</c:v>
                </c:pt>
                <c:pt idx="101">
                  <c:v>0.15141999999999989</c:v>
                </c:pt>
                <c:pt idx="102">
                  <c:v>0.15273000000000003</c:v>
                </c:pt>
                <c:pt idx="103">
                  <c:v>0.15402999999999989</c:v>
                </c:pt>
                <c:pt idx="104">
                  <c:v>0.15534000000000003</c:v>
                </c:pt>
                <c:pt idx="105">
                  <c:v>0.15664999999999996</c:v>
                </c:pt>
                <c:pt idx="106">
                  <c:v>0.15795000000000003</c:v>
                </c:pt>
                <c:pt idx="107">
                  <c:v>0.15925999999999996</c:v>
                </c:pt>
                <c:pt idx="108">
                  <c:v>0.16056999999999988</c:v>
                </c:pt>
                <c:pt idx="109">
                  <c:v>0.16186999999999996</c:v>
                </c:pt>
                <c:pt idx="110">
                  <c:v>0.16317999999999988</c:v>
                </c:pt>
                <c:pt idx="111">
                  <c:v>0.16449000000000003</c:v>
                </c:pt>
                <c:pt idx="112">
                  <c:v>0.16579999999999995</c:v>
                </c:pt>
                <c:pt idx="113">
                  <c:v>0.16710000000000003</c:v>
                </c:pt>
                <c:pt idx="114">
                  <c:v>0.16840999999999995</c:v>
                </c:pt>
                <c:pt idx="115">
                  <c:v>0.16971999999999987</c:v>
                </c:pt>
                <c:pt idx="116">
                  <c:v>0.17101999999999995</c:v>
                </c:pt>
                <c:pt idx="117">
                  <c:v>0.17232999999999987</c:v>
                </c:pt>
                <c:pt idx="118">
                  <c:v>0.17364000000000002</c:v>
                </c:pt>
                <c:pt idx="119">
                  <c:v>0.17493999999999987</c:v>
                </c:pt>
                <c:pt idx="120">
                  <c:v>0.17625000000000002</c:v>
                </c:pt>
                <c:pt idx="121">
                  <c:v>0.17755999999999994</c:v>
                </c:pt>
                <c:pt idx="122">
                  <c:v>0.17886000000000002</c:v>
                </c:pt>
                <c:pt idx="123">
                  <c:v>0.18016999999999994</c:v>
                </c:pt>
                <c:pt idx="124">
                  <c:v>0.18147999999999986</c:v>
                </c:pt>
                <c:pt idx="125">
                  <c:v>0.18277999999999994</c:v>
                </c:pt>
                <c:pt idx="126">
                  <c:v>0.18408999999999986</c:v>
                </c:pt>
                <c:pt idx="127">
                  <c:v>0.18540000000000001</c:v>
                </c:pt>
                <c:pt idx="128">
                  <c:v>0.18669999999999987</c:v>
                </c:pt>
                <c:pt idx="129">
                  <c:v>0.18801000000000001</c:v>
                </c:pt>
                <c:pt idx="130">
                  <c:v>0.18931999999999993</c:v>
                </c:pt>
                <c:pt idx="131">
                  <c:v>0.19062000000000001</c:v>
                </c:pt>
                <c:pt idx="132">
                  <c:v>0.19192999999999993</c:v>
                </c:pt>
                <c:pt idx="133">
                  <c:v>0.19323999999999986</c:v>
                </c:pt>
                <c:pt idx="134">
                  <c:v>0.19453999999999994</c:v>
                </c:pt>
                <c:pt idx="135">
                  <c:v>0.19584999999999986</c:v>
                </c:pt>
                <c:pt idx="136">
                  <c:v>0.19716</c:v>
                </c:pt>
                <c:pt idx="137">
                  <c:v>0.19845999999999986</c:v>
                </c:pt>
                <c:pt idx="138">
                  <c:v>0.19977</c:v>
                </c:pt>
                <c:pt idx="139">
                  <c:v>0.20107999999999993</c:v>
                </c:pt>
                <c:pt idx="140">
                  <c:v>0.20238</c:v>
                </c:pt>
                <c:pt idx="141">
                  <c:v>0.20368999999999993</c:v>
                </c:pt>
                <c:pt idx="142">
                  <c:v>0.20499999999999985</c:v>
                </c:pt>
                <c:pt idx="143">
                  <c:v>0.20630999999999999</c:v>
                </c:pt>
                <c:pt idx="144">
                  <c:v>0.20760999999999985</c:v>
                </c:pt>
                <c:pt idx="145">
                  <c:v>0.20891999999999999</c:v>
                </c:pt>
                <c:pt idx="146">
                  <c:v>0.21022999999999992</c:v>
                </c:pt>
                <c:pt idx="147">
                  <c:v>0.21153</c:v>
                </c:pt>
                <c:pt idx="148">
                  <c:v>0.21283999999999992</c:v>
                </c:pt>
                <c:pt idx="149">
                  <c:v>0.21414999999999984</c:v>
                </c:pt>
                <c:pt idx="150">
                  <c:v>0.21544999999999992</c:v>
                </c:pt>
                <c:pt idx="151">
                  <c:v>0.21675999999999984</c:v>
                </c:pt>
                <c:pt idx="152">
                  <c:v>0.21806999999999999</c:v>
                </c:pt>
                <c:pt idx="153">
                  <c:v>0.21936999999999984</c:v>
                </c:pt>
                <c:pt idx="154">
                  <c:v>0.22067999999999999</c:v>
                </c:pt>
                <c:pt idx="155">
                  <c:v>0.22198999999999991</c:v>
                </c:pt>
                <c:pt idx="156">
                  <c:v>0.22328999999999999</c:v>
                </c:pt>
                <c:pt idx="157">
                  <c:v>0.22459999999999991</c:v>
                </c:pt>
                <c:pt idx="158">
                  <c:v>0.22591000000000006</c:v>
                </c:pt>
                <c:pt idx="159">
                  <c:v>0.22720999999999991</c:v>
                </c:pt>
                <c:pt idx="160">
                  <c:v>0.22852000000000006</c:v>
                </c:pt>
                <c:pt idx="161">
                  <c:v>0.22982999999999998</c:v>
                </c:pt>
                <c:pt idx="162">
                  <c:v>0.23113000000000006</c:v>
                </c:pt>
                <c:pt idx="163">
                  <c:v>0.23243999999999998</c:v>
                </c:pt>
                <c:pt idx="164">
                  <c:v>0.2337499999999999</c:v>
                </c:pt>
                <c:pt idx="165">
                  <c:v>0.23504999999999998</c:v>
                </c:pt>
                <c:pt idx="166">
                  <c:v>0.2363599999999999</c:v>
                </c:pt>
                <c:pt idx="167">
                  <c:v>0.23767000000000005</c:v>
                </c:pt>
                <c:pt idx="168">
                  <c:v>0.2389699999999999</c:v>
                </c:pt>
                <c:pt idx="169">
                  <c:v>0.24028000000000005</c:v>
                </c:pt>
                <c:pt idx="170">
                  <c:v>0.24158999999999997</c:v>
                </c:pt>
                <c:pt idx="171">
                  <c:v>0.24289000000000005</c:v>
                </c:pt>
                <c:pt idx="172">
                  <c:v>0.24419999999999997</c:v>
                </c:pt>
                <c:pt idx="173">
                  <c:v>0.24550999999999989</c:v>
                </c:pt>
                <c:pt idx="174">
                  <c:v>0.24682000000000004</c:v>
                </c:pt>
                <c:pt idx="175">
                  <c:v>0.2481199999999999</c:v>
                </c:pt>
                <c:pt idx="176">
                  <c:v>0.24943000000000004</c:v>
                </c:pt>
                <c:pt idx="177">
                  <c:v>0.25073999999999996</c:v>
                </c:pt>
                <c:pt idx="178">
                  <c:v>0.25204000000000004</c:v>
                </c:pt>
                <c:pt idx="179">
                  <c:v>0.25334999999999996</c:v>
                </c:pt>
                <c:pt idx="180">
                  <c:v>0.25465999999999989</c:v>
                </c:pt>
                <c:pt idx="181">
                  <c:v>0.25595999999999997</c:v>
                </c:pt>
                <c:pt idx="182">
                  <c:v>0.25726999999999989</c:v>
                </c:pt>
                <c:pt idx="183">
                  <c:v>0.25858000000000003</c:v>
                </c:pt>
                <c:pt idx="184">
                  <c:v>0.25987999999999989</c:v>
                </c:pt>
                <c:pt idx="185">
                  <c:v>0.26119000000000003</c:v>
                </c:pt>
                <c:pt idx="186">
                  <c:v>0.26249999999999996</c:v>
                </c:pt>
                <c:pt idx="187">
                  <c:v>0.26380000000000003</c:v>
                </c:pt>
                <c:pt idx="188">
                  <c:v>0.26510999999999996</c:v>
                </c:pt>
                <c:pt idx="189">
                  <c:v>0.26641999999999988</c:v>
                </c:pt>
                <c:pt idx="190">
                  <c:v>0.26771999999999996</c:v>
                </c:pt>
                <c:pt idx="191">
                  <c:v>0.26902999999999988</c:v>
                </c:pt>
                <c:pt idx="192">
                  <c:v>0.27034000000000002</c:v>
                </c:pt>
                <c:pt idx="193">
                  <c:v>0.27163999999999988</c:v>
                </c:pt>
                <c:pt idx="194">
                  <c:v>0.27295000000000003</c:v>
                </c:pt>
                <c:pt idx="195">
                  <c:v>0.27425999999999995</c:v>
                </c:pt>
                <c:pt idx="196">
                  <c:v>0.27556000000000003</c:v>
                </c:pt>
                <c:pt idx="197">
                  <c:v>0.27686999999999995</c:v>
                </c:pt>
                <c:pt idx="198">
                  <c:v>0.27817999999999987</c:v>
                </c:pt>
                <c:pt idx="199">
                  <c:v>0.27947999999999995</c:v>
                </c:pt>
                <c:pt idx="200">
                  <c:v>0.28078999999999987</c:v>
                </c:pt>
                <c:pt idx="201">
                  <c:v>0.28210000000000002</c:v>
                </c:pt>
                <c:pt idx="202">
                  <c:v>0.28339999999999987</c:v>
                </c:pt>
                <c:pt idx="203">
                  <c:v>0.28471000000000002</c:v>
                </c:pt>
                <c:pt idx="204">
                  <c:v>0.28601999999999994</c:v>
                </c:pt>
                <c:pt idx="205">
                  <c:v>0.28732999999999986</c:v>
                </c:pt>
                <c:pt idx="206">
                  <c:v>0.28862999999999994</c:v>
                </c:pt>
                <c:pt idx="207">
                  <c:v>0.28993999999999986</c:v>
                </c:pt>
                <c:pt idx="208">
                  <c:v>0.29125000000000001</c:v>
                </c:pt>
                <c:pt idx="209">
                  <c:v>0.29254999999999987</c:v>
                </c:pt>
                <c:pt idx="210">
                  <c:v>0.29386000000000001</c:v>
                </c:pt>
                <c:pt idx="211">
                  <c:v>0.29516999999999993</c:v>
                </c:pt>
                <c:pt idx="212">
                  <c:v>0.29647000000000001</c:v>
                </c:pt>
                <c:pt idx="213">
                  <c:v>0.29777999999999993</c:v>
                </c:pt>
                <c:pt idx="214">
                  <c:v>0.29908999999999986</c:v>
                </c:pt>
                <c:pt idx="215">
                  <c:v>0.30038999999999993</c:v>
                </c:pt>
                <c:pt idx="216">
                  <c:v>0.30169999999999986</c:v>
                </c:pt>
                <c:pt idx="217">
                  <c:v>0.30301</c:v>
                </c:pt>
                <c:pt idx="218">
                  <c:v>0.30430999999999986</c:v>
                </c:pt>
                <c:pt idx="219">
                  <c:v>0.30562</c:v>
                </c:pt>
                <c:pt idx="220">
                  <c:v>0.30692999999999993</c:v>
                </c:pt>
                <c:pt idx="221">
                  <c:v>0.30823</c:v>
                </c:pt>
                <c:pt idx="222">
                  <c:v>0.30953999999999993</c:v>
                </c:pt>
                <c:pt idx="223">
                  <c:v>0.31084999999999985</c:v>
                </c:pt>
                <c:pt idx="224">
                  <c:v>0.31214999999999993</c:v>
                </c:pt>
                <c:pt idx="225">
                  <c:v>0.31345999999999985</c:v>
                </c:pt>
                <c:pt idx="226">
                  <c:v>0.31476999999999999</c:v>
                </c:pt>
                <c:pt idx="227">
                  <c:v>0.31606999999999985</c:v>
                </c:pt>
                <c:pt idx="228">
                  <c:v>0.31738</c:v>
                </c:pt>
                <c:pt idx="229">
                  <c:v>0.31868999999999992</c:v>
                </c:pt>
                <c:pt idx="230">
                  <c:v>0.31999</c:v>
                </c:pt>
                <c:pt idx="231">
                  <c:v>0.32129999999999992</c:v>
                </c:pt>
                <c:pt idx="232">
                  <c:v>0.32260999999999984</c:v>
                </c:pt>
                <c:pt idx="233">
                  <c:v>0.32390999999999992</c:v>
                </c:pt>
                <c:pt idx="234">
                  <c:v>0.32521999999999984</c:v>
                </c:pt>
                <c:pt idx="235">
                  <c:v>0.32652999999999999</c:v>
                </c:pt>
                <c:pt idx="236">
                  <c:v>0.32783999999999991</c:v>
                </c:pt>
                <c:pt idx="237">
                  <c:v>0.32913999999999999</c:v>
                </c:pt>
                <c:pt idx="238">
                  <c:v>0.33044999999999991</c:v>
                </c:pt>
                <c:pt idx="239">
                  <c:v>0.33176000000000005</c:v>
                </c:pt>
                <c:pt idx="240">
                  <c:v>0.33305999999999991</c:v>
                </c:pt>
                <c:pt idx="241">
                  <c:v>0.33437000000000006</c:v>
                </c:pt>
                <c:pt idx="242">
                  <c:v>0.33567999999999998</c:v>
                </c:pt>
                <c:pt idx="243">
                  <c:v>0.33698000000000006</c:v>
                </c:pt>
                <c:pt idx="244">
                  <c:v>0.33828999999999998</c:v>
                </c:pt>
                <c:pt idx="245">
                  <c:v>0.3395999999999999</c:v>
                </c:pt>
                <c:pt idx="246">
                  <c:v>0.34089999999999998</c:v>
                </c:pt>
                <c:pt idx="247">
                  <c:v>0.3422099999999999</c:v>
                </c:pt>
                <c:pt idx="248">
                  <c:v>0.34352000000000005</c:v>
                </c:pt>
                <c:pt idx="249">
                  <c:v>0.3448199999999999</c:v>
                </c:pt>
                <c:pt idx="250">
                  <c:v>0.34613000000000005</c:v>
                </c:pt>
                <c:pt idx="251">
                  <c:v>0.34743999999999997</c:v>
                </c:pt>
                <c:pt idx="252">
                  <c:v>0.34874000000000005</c:v>
                </c:pt>
                <c:pt idx="253">
                  <c:v>0.35004999999999997</c:v>
                </c:pt>
                <c:pt idx="254">
                  <c:v>0.35135999999999989</c:v>
                </c:pt>
                <c:pt idx="255">
                  <c:v>0.35265999999999997</c:v>
                </c:pt>
                <c:pt idx="256">
                  <c:v>0.3539699999999999</c:v>
                </c:pt>
                <c:pt idx="257">
                  <c:v>0.35528000000000004</c:v>
                </c:pt>
                <c:pt idx="258">
                  <c:v>0.3565799999999999</c:v>
                </c:pt>
                <c:pt idx="259">
                  <c:v>0.35789000000000004</c:v>
                </c:pt>
                <c:pt idx="260">
                  <c:v>0.35919999999999996</c:v>
                </c:pt>
                <c:pt idx="261">
                  <c:v>0.36050000000000004</c:v>
                </c:pt>
                <c:pt idx="262">
                  <c:v>0.36180999999999996</c:v>
                </c:pt>
                <c:pt idx="263">
                  <c:v>0.36311999999999989</c:v>
                </c:pt>
                <c:pt idx="264">
                  <c:v>0.36441999999999997</c:v>
                </c:pt>
                <c:pt idx="265">
                  <c:v>0.36572999999999989</c:v>
                </c:pt>
                <c:pt idx="266">
                  <c:v>0.36704000000000003</c:v>
                </c:pt>
                <c:pt idx="267">
                  <c:v>0.36833999999999989</c:v>
                </c:pt>
                <c:pt idx="268">
                  <c:v>0.36965000000000003</c:v>
                </c:pt>
                <c:pt idx="269">
                  <c:v>0.37095999999999996</c:v>
                </c:pt>
                <c:pt idx="270">
                  <c:v>0.37226999999999988</c:v>
                </c:pt>
                <c:pt idx="271">
                  <c:v>0.37356999999999996</c:v>
                </c:pt>
                <c:pt idx="272">
                  <c:v>0.37487999999999988</c:v>
                </c:pt>
                <c:pt idx="273">
                  <c:v>0.37619000000000002</c:v>
                </c:pt>
                <c:pt idx="274">
                  <c:v>0.37748999999999988</c:v>
                </c:pt>
                <c:pt idx="275">
                  <c:v>0.37880000000000003</c:v>
                </c:pt>
                <c:pt idx="276">
                  <c:v>0.38010999999999995</c:v>
                </c:pt>
                <c:pt idx="277">
                  <c:v>0.38141000000000003</c:v>
                </c:pt>
                <c:pt idx="278">
                  <c:v>0.38271999999999995</c:v>
                </c:pt>
                <c:pt idx="279">
                  <c:v>0.38402999999999987</c:v>
                </c:pt>
                <c:pt idx="280">
                  <c:v>0.38532999999999995</c:v>
                </c:pt>
                <c:pt idx="281">
                  <c:v>0.38663999999999987</c:v>
                </c:pt>
                <c:pt idx="282">
                  <c:v>0.38795000000000002</c:v>
                </c:pt>
                <c:pt idx="283">
                  <c:v>0.38924999999999987</c:v>
                </c:pt>
                <c:pt idx="284">
                  <c:v>0.39056000000000002</c:v>
                </c:pt>
                <c:pt idx="285">
                  <c:v>0.39186999999999994</c:v>
                </c:pt>
                <c:pt idx="286">
                  <c:v>0.39317000000000002</c:v>
                </c:pt>
                <c:pt idx="287">
                  <c:v>0.39447999999999994</c:v>
                </c:pt>
                <c:pt idx="288">
                  <c:v>0.39578999999999986</c:v>
                </c:pt>
                <c:pt idx="289">
                  <c:v>0.39708999999999994</c:v>
                </c:pt>
                <c:pt idx="290">
                  <c:v>0.39839999999999987</c:v>
                </c:pt>
                <c:pt idx="291">
                  <c:v>0.39971000000000001</c:v>
                </c:pt>
                <c:pt idx="292">
                  <c:v>0.40100999999999987</c:v>
                </c:pt>
                <c:pt idx="293">
                  <c:v>0.40232000000000001</c:v>
                </c:pt>
                <c:pt idx="294">
                  <c:v>0.40362999999999993</c:v>
                </c:pt>
                <c:pt idx="295">
                  <c:v>0.40493000000000001</c:v>
                </c:pt>
                <c:pt idx="296">
                  <c:v>0.40623999999999993</c:v>
                </c:pt>
                <c:pt idx="297">
                  <c:v>0.40754999999999986</c:v>
                </c:pt>
                <c:pt idx="298">
                  <c:v>0.40884999999999994</c:v>
                </c:pt>
                <c:pt idx="299">
                  <c:v>0.41015999999999986</c:v>
                </c:pt>
                <c:pt idx="300">
                  <c:v>0.41147</c:v>
                </c:pt>
                <c:pt idx="301">
                  <c:v>0.41277999999999992</c:v>
                </c:pt>
                <c:pt idx="302">
                  <c:v>0.41408</c:v>
                </c:pt>
                <c:pt idx="303">
                  <c:v>0.41538999999999993</c:v>
                </c:pt>
                <c:pt idx="304">
                  <c:v>0.41669999999999985</c:v>
                </c:pt>
                <c:pt idx="305">
                  <c:v>0.41799999999999993</c:v>
                </c:pt>
                <c:pt idx="306">
                  <c:v>0.41930999999999985</c:v>
                </c:pt>
                <c:pt idx="307">
                  <c:v>0.42061999999999999</c:v>
                </c:pt>
                <c:pt idx="308">
                  <c:v>0.42191999999999985</c:v>
                </c:pt>
                <c:pt idx="309">
                  <c:v>0.42323</c:v>
                </c:pt>
                <c:pt idx="310">
                  <c:v>0.42453999999999992</c:v>
                </c:pt>
                <c:pt idx="311">
                  <c:v>0.42584</c:v>
                </c:pt>
                <c:pt idx="312">
                  <c:v>0.42714999999999992</c:v>
                </c:pt>
                <c:pt idx="313">
                  <c:v>0.42845999999999984</c:v>
                </c:pt>
                <c:pt idx="314">
                  <c:v>0.42975999999999992</c:v>
                </c:pt>
                <c:pt idx="315">
                  <c:v>0.43106999999999984</c:v>
                </c:pt>
                <c:pt idx="316">
                  <c:v>0.43237999999999999</c:v>
                </c:pt>
                <c:pt idx="317">
                  <c:v>0.43367999999999984</c:v>
                </c:pt>
                <c:pt idx="318">
                  <c:v>0.43498999999999999</c:v>
                </c:pt>
                <c:pt idx="319">
                  <c:v>0.43629999999999991</c:v>
                </c:pt>
                <c:pt idx="320">
                  <c:v>0.43759999999999999</c:v>
                </c:pt>
                <c:pt idx="321">
                  <c:v>0.43890999999999991</c:v>
                </c:pt>
                <c:pt idx="322">
                  <c:v>0.44022000000000006</c:v>
                </c:pt>
                <c:pt idx="323">
                  <c:v>0.44151999999999991</c:v>
                </c:pt>
                <c:pt idx="324">
                  <c:v>0.44283000000000006</c:v>
                </c:pt>
                <c:pt idx="325">
                  <c:v>0.44413999999999998</c:v>
                </c:pt>
                <c:pt idx="326">
                  <c:v>0.44543999999999984</c:v>
                </c:pt>
                <c:pt idx="327">
                  <c:v>0.44674999999999998</c:v>
                </c:pt>
                <c:pt idx="328">
                  <c:v>0.4480599999999999</c:v>
                </c:pt>
                <c:pt idx="329">
                  <c:v>0.44935999999999998</c:v>
                </c:pt>
                <c:pt idx="330">
                  <c:v>0.4506699999999999</c:v>
                </c:pt>
                <c:pt idx="331">
                  <c:v>0.45198000000000005</c:v>
                </c:pt>
                <c:pt idx="332">
                  <c:v>0.45328999999999997</c:v>
                </c:pt>
                <c:pt idx="333">
                  <c:v>0.45459000000000005</c:v>
                </c:pt>
                <c:pt idx="334">
                  <c:v>0.45589999999999997</c:v>
                </c:pt>
                <c:pt idx="335">
                  <c:v>0.45720999999999989</c:v>
                </c:pt>
                <c:pt idx="336">
                  <c:v>0.45850999999999997</c:v>
                </c:pt>
                <c:pt idx="337">
                  <c:v>0.4598199999999999</c:v>
                </c:pt>
                <c:pt idx="338">
                  <c:v>0.46113000000000004</c:v>
                </c:pt>
                <c:pt idx="339">
                  <c:v>0.4624299999999999</c:v>
                </c:pt>
                <c:pt idx="340">
                  <c:v>0.46374000000000004</c:v>
                </c:pt>
                <c:pt idx="341">
                  <c:v>0.46504999999999996</c:v>
                </c:pt>
                <c:pt idx="342">
                  <c:v>0.46635000000000004</c:v>
                </c:pt>
                <c:pt idx="343">
                  <c:v>0.46765999999999996</c:v>
                </c:pt>
                <c:pt idx="344">
                  <c:v>0.46896999999999989</c:v>
                </c:pt>
                <c:pt idx="345">
                  <c:v>0.47026999999999997</c:v>
                </c:pt>
                <c:pt idx="346">
                  <c:v>0.47157999999999989</c:v>
                </c:pt>
                <c:pt idx="347">
                  <c:v>0.47289000000000003</c:v>
                </c:pt>
                <c:pt idx="348">
                  <c:v>0.47418999999999989</c:v>
                </c:pt>
                <c:pt idx="349">
                  <c:v>0.47550000000000003</c:v>
                </c:pt>
                <c:pt idx="350">
                  <c:v>0.47680999999999996</c:v>
                </c:pt>
                <c:pt idx="351">
                  <c:v>0.47811000000000003</c:v>
                </c:pt>
                <c:pt idx="352">
                  <c:v>0.47941999999999996</c:v>
                </c:pt>
                <c:pt idx="353">
                  <c:v>0.48072999999999988</c:v>
                </c:pt>
                <c:pt idx="354">
                  <c:v>0.48202999999999996</c:v>
                </c:pt>
                <c:pt idx="355">
                  <c:v>0.48333999999999988</c:v>
                </c:pt>
                <c:pt idx="356">
                  <c:v>0.48465000000000003</c:v>
                </c:pt>
                <c:pt idx="357">
                  <c:v>0.48594999999999988</c:v>
                </c:pt>
                <c:pt idx="358">
                  <c:v>0.48726000000000003</c:v>
                </c:pt>
                <c:pt idx="359">
                  <c:v>0.48856999999999995</c:v>
                </c:pt>
                <c:pt idx="360">
                  <c:v>0.48987000000000003</c:v>
                </c:pt>
                <c:pt idx="361">
                  <c:v>0.49117999999999995</c:v>
                </c:pt>
                <c:pt idx="362">
                  <c:v>0.49248999999999987</c:v>
                </c:pt>
                <c:pt idx="363">
                  <c:v>0.49380000000000002</c:v>
                </c:pt>
                <c:pt idx="364">
                  <c:v>0.49509999999999987</c:v>
                </c:pt>
                <c:pt idx="365">
                  <c:v>0.49641000000000002</c:v>
                </c:pt>
                <c:pt idx="366">
                  <c:v>0.49771999999999994</c:v>
                </c:pt>
                <c:pt idx="367">
                  <c:v>0.49902000000000002</c:v>
                </c:pt>
                <c:pt idx="368">
                  <c:v>0.50032999999999994</c:v>
                </c:pt>
                <c:pt idx="369">
                  <c:v>0.50163999999999986</c:v>
                </c:pt>
                <c:pt idx="370">
                  <c:v>0.50293999999999994</c:v>
                </c:pt>
                <c:pt idx="371">
                  <c:v>0.50424999999999986</c:v>
                </c:pt>
                <c:pt idx="372">
                  <c:v>0.50556000000000001</c:v>
                </c:pt>
                <c:pt idx="373">
                  <c:v>0.50685999999999987</c:v>
                </c:pt>
                <c:pt idx="374">
                  <c:v>0.50817000000000001</c:v>
                </c:pt>
                <c:pt idx="375">
                  <c:v>0.50947999999999993</c:v>
                </c:pt>
                <c:pt idx="376">
                  <c:v>0.51078000000000001</c:v>
                </c:pt>
                <c:pt idx="377">
                  <c:v>0.51208999999999993</c:v>
                </c:pt>
                <c:pt idx="378">
                  <c:v>0.51339999999999986</c:v>
                </c:pt>
                <c:pt idx="379">
                  <c:v>0.51469999999999994</c:v>
                </c:pt>
                <c:pt idx="380">
                  <c:v>0.51600999999999986</c:v>
                </c:pt>
                <c:pt idx="381">
                  <c:v>0.51732</c:v>
                </c:pt>
                <c:pt idx="382">
                  <c:v>0.51861999999999986</c:v>
                </c:pt>
                <c:pt idx="383">
                  <c:v>0.51993</c:v>
                </c:pt>
                <c:pt idx="384">
                  <c:v>0.52123999999999993</c:v>
                </c:pt>
                <c:pt idx="385">
                  <c:v>0.52254</c:v>
                </c:pt>
                <c:pt idx="386">
                  <c:v>0.52384999999999993</c:v>
                </c:pt>
                <c:pt idx="387">
                  <c:v>0.52515999999999985</c:v>
                </c:pt>
                <c:pt idx="388">
                  <c:v>0.52645999999999993</c:v>
                </c:pt>
                <c:pt idx="389">
                  <c:v>0.52776999999999985</c:v>
                </c:pt>
                <c:pt idx="390">
                  <c:v>0.52907999999999999</c:v>
                </c:pt>
                <c:pt idx="391">
                  <c:v>0.53037999999999985</c:v>
                </c:pt>
                <c:pt idx="392">
                  <c:v>0.53169</c:v>
                </c:pt>
                <c:pt idx="393">
                  <c:v>0.53299999999999992</c:v>
                </c:pt>
                <c:pt idx="394">
                  <c:v>0.53430999999999984</c:v>
                </c:pt>
                <c:pt idx="395">
                  <c:v>0.53560999999999992</c:v>
                </c:pt>
                <c:pt idx="396">
                  <c:v>0.53691999999999984</c:v>
                </c:pt>
                <c:pt idx="397">
                  <c:v>0.53822999999999999</c:v>
                </c:pt>
                <c:pt idx="398">
                  <c:v>0.53952999999999984</c:v>
                </c:pt>
                <c:pt idx="399">
                  <c:v>0.54083999999999999</c:v>
                </c:pt>
                <c:pt idx="400">
                  <c:v>0.54214999999999991</c:v>
                </c:pt>
                <c:pt idx="401">
                  <c:v>0.54344999999999999</c:v>
                </c:pt>
                <c:pt idx="402">
                  <c:v>0.54475999999999991</c:v>
                </c:pt>
                <c:pt idx="403">
                  <c:v>0.54607000000000006</c:v>
                </c:pt>
                <c:pt idx="404">
                  <c:v>0.54736999999999991</c:v>
                </c:pt>
                <c:pt idx="405">
                  <c:v>0.54868000000000006</c:v>
                </c:pt>
                <c:pt idx="406">
                  <c:v>0.54998999999999998</c:v>
                </c:pt>
                <c:pt idx="407">
                  <c:v>0.55128999999999984</c:v>
                </c:pt>
                <c:pt idx="408">
                  <c:v>0.55259999999999998</c:v>
                </c:pt>
                <c:pt idx="409">
                  <c:v>0.5539099999999999</c:v>
                </c:pt>
                <c:pt idx="410">
                  <c:v>0.55520999999999998</c:v>
                </c:pt>
                <c:pt idx="411">
                  <c:v>0.5565199999999999</c:v>
                </c:pt>
                <c:pt idx="412">
                  <c:v>0.55783000000000005</c:v>
                </c:pt>
                <c:pt idx="413">
                  <c:v>0.5591299999999999</c:v>
                </c:pt>
                <c:pt idx="414">
                  <c:v>0.56044000000000005</c:v>
                </c:pt>
                <c:pt idx="415">
                  <c:v>0.56174999999999997</c:v>
                </c:pt>
                <c:pt idx="416">
                  <c:v>0.56305000000000005</c:v>
                </c:pt>
                <c:pt idx="417">
                  <c:v>0.56435999999999997</c:v>
                </c:pt>
              </c:numCache>
            </c:numRef>
          </c:xVal>
          <c:yVal>
            <c:numRef>
              <c:f>Differentiation!$B$25:$PC$25</c:f>
              <c:numCache>
                <c:formatCode>General</c:formatCode>
                <c:ptCount val="418"/>
                <c:pt idx="0">
                  <c:v>1.9625762404581311</c:v>
                </c:pt>
                <c:pt idx="1">
                  <c:v>-2.0490088740455796</c:v>
                </c:pt>
                <c:pt idx="2">
                  <c:v>-4.2563708653850787</c:v>
                </c:pt>
                <c:pt idx="3">
                  <c:v>2.4459088740455321</c:v>
                </c:pt>
                <c:pt idx="4">
                  <c:v>0.42787099236643911</c:v>
                </c:pt>
                <c:pt idx="5">
                  <c:v>-0.25989317307691179</c:v>
                </c:pt>
                <c:pt idx="6">
                  <c:v>-1.4976562499999721E-2</c:v>
                </c:pt>
                <c:pt idx="7">
                  <c:v>7.7809147900767961</c:v>
                </c:pt>
                <c:pt idx="8">
                  <c:v>-6.7296263358782609</c:v>
                </c:pt>
                <c:pt idx="9">
                  <c:v>1.0145968269230146</c:v>
                </c:pt>
                <c:pt idx="10">
                  <c:v>4.1701010496185686</c:v>
                </c:pt>
                <c:pt idx="11">
                  <c:v>-1.730209637404386</c:v>
                </c:pt>
                <c:pt idx="12">
                  <c:v>3.8783066538465794</c:v>
                </c:pt>
                <c:pt idx="13">
                  <c:v>1.7255681965646927</c:v>
                </c:pt>
                <c:pt idx="14">
                  <c:v>-5.9021622137408657E-2</c:v>
                </c:pt>
                <c:pt idx="15">
                  <c:v>0.16513093511451568</c:v>
                </c:pt>
                <c:pt idx="16">
                  <c:v>0.89992410576917481</c:v>
                </c:pt>
                <c:pt idx="17">
                  <c:v>-1.8583352862596509</c:v>
                </c:pt>
                <c:pt idx="18">
                  <c:v>0.99933587690828896</c:v>
                </c:pt>
                <c:pt idx="19">
                  <c:v>0.36893932788465295</c:v>
                </c:pt>
                <c:pt idx="20">
                  <c:v>0.28684777671752587</c:v>
                </c:pt>
                <c:pt idx="21">
                  <c:v>2.5792903339696189</c:v>
                </c:pt>
                <c:pt idx="22">
                  <c:v>-1.0177813557691697</c:v>
                </c:pt>
                <c:pt idx="23">
                  <c:v>0.41172483778628377</c:v>
                </c:pt>
                <c:pt idx="24">
                  <c:v>1.1248151049618991</c:v>
                </c:pt>
                <c:pt idx="25">
                  <c:v>-0.32586083653844061</c:v>
                </c:pt>
                <c:pt idx="26">
                  <c:v>6.288458015267484E-2</c:v>
                </c:pt>
                <c:pt idx="27">
                  <c:v>1.8691162213738386</c:v>
                </c:pt>
                <c:pt idx="28">
                  <c:v>-0.7094587500000773</c:v>
                </c:pt>
                <c:pt idx="29">
                  <c:v>0.57848006679382957</c:v>
                </c:pt>
                <c:pt idx="30">
                  <c:v>1.8717125667940036</c:v>
                </c:pt>
                <c:pt idx="31">
                  <c:v>1.0071591923076317</c:v>
                </c:pt>
                <c:pt idx="32">
                  <c:v>2.1420438835879132</c:v>
                </c:pt>
                <c:pt idx="33">
                  <c:v>0.7118867748092037</c:v>
                </c:pt>
                <c:pt idx="34">
                  <c:v>0.49353836538458468</c:v>
                </c:pt>
                <c:pt idx="35">
                  <c:v>-0.11428548664122656</c:v>
                </c:pt>
                <c:pt idx="36">
                  <c:v>-4.1469990458011967E-2</c:v>
                </c:pt>
                <c:pt idx="37">
                  <c:v>2.3483758846156433</c:v>
                </c:pt>
                <c:pt idx="38">
                  <c:v>2.1039234732822139</c:v>
                </c:pt>
                <c:pt idx="39">
                  <c:v>1.1915668511451056</c:v>
                </c:pt>
                <c:pt idx="40">
                  <c:v>1.8652815865383467</c:v>
                </c:pt>
                <c:pt idx="41">
                  <c:v>-0.63241167366415907</c:v>
                </c:pt>
                <c:pt idx="42">
                  <c:v>1.6296974055344484</c:v>
                </c:pt>
                <c:pt idx="43">
                  <c:v>0.36815485673074183</c:v>
                </c:pt>
                <c:pt idx="44">
                  <c:v>0.22038722519085685</c:v>
                </c:pt>
                <c:pt idx="45">
                  <c:v>1.7701268702288109</c:v>
                </c:pt>
                <c:pt idx="46">
                  <c:v>-1.3613476431298512</c:v>
                </c:pt>
                <c:pt idx="47">
                  <c:v>0.77934876923072061</c:v>
                </c:pt>
                <c:pt idx="48">
                  <c:v>0.44528796755728267</c:v>
                </c:pt>
                <c:pt idx="49">
                  <c:v>3.3992347328248101E-2</c:v>
                </c:pt>
                <c:pt idx="50">
                  <c:v>0.21040788461536658</c:v>
                </c:pt>
                <c:pt idx="51">
                  <c:v>0.71277887404584428</c:v>
                </c:pt>
                <c:pt idx="52">
                  <c:v>0.4602474618320091</c:v>
                </c:pt>
                <c:pt idx="53">
                  <c:v>1.4172552692309264</c:v>
                </c:pt>
                <c:pt idx="54">
                  <c:v>2.00170152480894</c:v>
                </c:pt>
                <c:pt idx="55">
                  <c:v>-1.1140771336832664</c:v>
                </c:pt>
                <c:pt idx="56">
                  <c:v>9.6375927980762971E-2</c:v>
                </c:pt>
                <c:pt idx="57">
                  <c:v>-1.5441173158397912</c:v>
                </c:pt>
                <c:pt idx="58">
                  <c:v>0.49847307251911821</c:v>
                </c:pt>
                <c:pt idx="59">
                  <c:v>2.1137935673075638</c:v>
                </c:pt>
                <c:pt idx="60">
                  <c:v>0.72611828244279186</c:v>
                </c:pt>
                <c:pt idx="61">
                  <c:v>0.43751365935109132</c:v>
                </c:pt>
                <c:pt idx="62">
                  <c:v>1.5053556201924783</c:v>
                </c:pt>
                <c:pt idx="63">
                  <c:v>2.3166681011447827</c:v>
                </c:pt>
                <c:pt idx="64">
                  <c:v>-0.90703769083974994</c:v>
                </c:pt>
                <c:pt idx="65">
                  <c:v>1.465930644230675</c:v>
                </c:pt>
                <c:pt idx="66">
                  <c:v>0.95095253816800274</c:v>
                </c:pt>
                <c:pt idx="67">
                  <c:v>-1.4439804389313893</c:v>
                </c:pt>
                <c:pt idx="68">
                  <c:v>2.5741382019229233</c:v>
                </c:pt>
                <c:pt idx="69">
                  <c:v>1.8108562500001111</c:v>
                </c:pt>
                <c:pt idx="70">
                  <c:v>0.72870621183197759</c:v>
                </c:pt>
                <c:pt idx="71">
                  <c:v>1.6561585384617226</c:v>
                </c:pt>
                <c:pt idx="72">
                  <c:v>-5.5962395038164546E-2</c:v>
                </c:pt>
                <c:pt idx="73">
                  <c:v>0.71215187977103345</c:v>
                </c:pt>
                <c:pt idx="74">
                  <c:v>-1.363482951922987</c:v>
                </c:pt>
                <c:pt idx="75">
                  <c:v>0.94290260496188161</c:v>
                </c:pt>
                <c:pt idx="76">
                  <c:v>3.8439504103049233</c:v>
                </c:pt>
                <c:pt idx="77">
                  <c:v>-0.90739116412220333</c:v>
                </c:pt>
                <c:pt idx="78">
                  <c:v>1.0278437884614771</c:v>
                </c:pt>
                <c:pt idx="79">
                  <c:v>0.39392072519087606</c:v>
                </c:pt>
                <c:pt idx="80">
                  <c:v>-1.4131020229008531</c:v>
                </c:pt>
                <c:pt idx="81">
                  <c:v>1.5820546370191431</c:v>
                </c:pt>
                <c:pt idx="82">
                  <c:v>1.8956298735688077</c:v>
                </c:pt>
                <c:pt idx="83">
                  <c:v>0.28821958969461636</c:v>
                </c:pt>
                <c:pt idx="84">
                  <c:v>1.1123800961539747</c:v>
                </c:pt>
                <c:pt idx="85">
                  <c:v>-0.23395723282440395</c:v>
                </c:pt>
                <c:pt idx="86">
                  <c:v>-0.22100538263359304</c:v>
                </c:pt>
                <c:pt idx="87">
                  <c:v>0.96680981249993658</c:v>
                </c:pt>
                <c:pt idx="88">
                  <c:v>1.6779696526718604</c:v>
                </c:pt>
                <c:pt idx="89">
                  <c:v>0.56354624141225107</c:v>
                </c:pt>
                <c:pt idx="90">
                  <c:v>0.84266534423071415</c:v>
                </c:pt>
                <c:pt idx="91">
                  <c:v>0.63056730057254518</c:v>
                </c:pt>
                <c:pt idx="92">
                  <c:v>-0.37900743492362493</c:v>
                </c:pt>
                <c:pt idx="93">
                  <c:v>1.0964963786539779</c:v>
                </c:pt>
                <c:pt idx="94">
                  <c:v>-0.54179248568694616</c:v>
                </c:pt>
                <c:pt idx="95">
                  <c:v>1.8680444398855864</c:v>
                </c:pt>
                <c:pt idx="96">
                  <c:v>-0.91798687211533547</c:v>
                </c:pt>
                <c:pt idx="97">
                  <c:v>1.9966190839708992E-2</c:v>
                </c:pt>
                <c:pt idx="98">
                  <c:v>2.0343216383588976</c:v>
                </c:pt>
                <c:pt idx="99">
                  <c:v>-4.5767743269229146E-2</c:v>
                </c:pt>
                <c:pt idx="100">
                  <c:v>0.19059153148855812</c:v>
                </c:pt>
                <c:pt idx="101">
                  <c:v>0.48807085877857603</c:v>
                </c:pt>
                <c:pt idx="102">
                  <c:v>0.41944612500003481</c:v>
                </c:pt>
                <c:pt idx="103">
                  <c:v>-1.9516226504768766</c:v>
                </c:pt>
                <c:pt idx="104">
                  <c:v>1.0079433300573171</c:v>
                </c:pt>
                <c:pt idx="105">
                  <c:v>0.27904817769229651</c:v>
                </c:pt>
                <c:pt idx="106">
                  <c:v>0.69727612500002556</c:v>
                </c:pt>
                <c:pt idx="107">
                  <c:v>1.1138746860687798</c:v>
                </c:pt>
                <c:pt idx="108">
                  <c:v>0.68238516634611057</c:v>
                </c:pt>
                <c:pt idx="109">
                  <c:v>-0.58819637404583214</c:v>
                </c:pt>
                <c:pt idx="110">
                  <c:v>0.27287295801523714</c:v>
                </c:pt>
                <c:pt idx="111">
                  <c:v>0.75401742366416091</c:v>
                </c:pt>
                <c:pt idx="112">
                  <c:v>-6.5836211538456882E-2</c:v>
                </c:pt>
                <c:pt idx="113">
                  <c:v>0.31808387404581917</c:v>
                </c:pt>
                <c:pt idx="114">
                  <c:v>-2.2889103492367853</c:v>
                </c:pt>
                <c:pt idx="115">
                  <c:v>2.2815711692306389</c:v>
                </c:pt>
                <c:pt idx="116">
                  <c:v>-0.87828853053439881</c:v>
                </c:pt>
                <c:pt idx="117">
                  <c:v>0.91713271946554231</c:v>
                </c:pt>
                <c:pt idx="118">
                  <c:v>1.1173727250001244</c:v>
                </c:pt>
                <c:pt idx="119">
                  <c:v>-1.2363889465647369</c:v>
                </c:pt>
                <c:pt idx="120">
                  <c:v>0.41507063072520117</c:v>
                </c:pt>
                <c:pt idx="121">
                  <c:v>0.17211339519229593</c:v>
                </c:pt>
                <c:pt idx="122">
                  <c:v>0.31805862595422002</c:v>
                </c:pt>
                <c:pt idx="123">
                  <c:v>-0.75368499045805615</c:v>
                </c:pt>
                <c:pt idx="124">
                  <c:v>1.3637042999999174</c:v>
                </c:pt>
                <c:pt idx="125">
                  <c:v>-2.0109103454199668</c:v>
                </c:pt>
                <c:pt idx="126">
                  <c:v>0.64684348282435755</c:v>
                </c:pt>
                <c:pt idx="127">
                  <c:v>0.74784695192314987</c:v>
                </c:pt>
                <c:pt idx="128">
                  <c:v>-0.9030358683205042</c:v>
                </c:pt>
                <c:pt idx="129">
                  <c:v>1.5225651240458873</c:v>
                </c:pt>
                <c:pt idx="130">
                  <c:v>0.31973772115382687</c:v>
                </c:pt>
                <c:pt idx="131">
                  <c:v>-1.2983957347329038</c:v>
                </c:pt>
                <c:pt idx="132">
                  <c:v>-0.29671978053436748</c:v>
                </c:pt>
                <c:pt idx="133">
                  <c:v>1.8289457307691241</c:v>
                </c:pt>
                <c:pt idx="134">
                  <c:v>-2.4106835782444311</c:v>
                </c:pt>
                <c:pt idx="135">
                  <c:v>0.94090800572509359</c:v>
                </c:pt>
                <c:pt idx="136">
                  <c:v>0.51619474038468605</c:v>
                </c:pt>
                <c:pt idx="137">
                  <c:v>-1.3736308396945041</c:v>
                </c:pt>
                <c:pt idx="138">
                  <c:v>2.2723156202291288</c:v>
                </c:pt>
                <c:pt idx="139">
                  <c:v>-0.98203915384608464</c:v>
                </c:pt>
                <c:pt idx="140">
                  <c:v>1.445495324427569</c:v>
                </c:pt>
                <c:pt idx="141">
                  <c:v>-1.2587141507634461</c:v>
                </c:pt>
                <c:pt idx="142">
                  <c:v>-0.37482475190834114</c:v>
                </c:pt>
                <c:pt idx="143">
                  <c:v>1.8467299038463545</c:v>
                </c:pt>
                <c:pt idx="144">
                  <c:v>-1.9887248473280421</c:v>
                </c:pt>
                <c:pt idx="145">
                  <c:v>1.3465270133588656</c:v>
                </c:pt>
                <c:pt idx="146">
                  <c:v>0.53452592307688995</c:v>
                </c:pt>
                <c:pt idx="147">
                  <c:v>-0.68318811068705965</c:v>
                </c:pt>
                <c:pt idx="148">
                  <c:v>2.7116450381676996E-2</c:v>
                </c:pt>
                <c:pt idx="149">
                  <c:v>0.73180854519227667</c:v>
                </c:pt>
                <c:pt idx="150">
                  <c:v>-0.88363986354967006</c:v>
                </c:pt>
                <c:pt idx="151">
                  <c:v>-2.6748417366409365</c:v>
                </c:pt>
                <c:pt idx="152">
                  <c:v>2.0536437115386912</c:v>
                </c:pt>
                <c:pt idx="153">
                  <c:v>-1.3436234828242859</c:v>
                </c:pt>
                <c:pt idx="154">
                  <c:v>0.69580794847333116</c:v>
                </c:pt>
                <c:pt idx="155">
                  <c:v>2.6971390384613647</c:v>
                </c:pt>
                <c:pt idx="156">
                  <c:v>-0.60227218511454195</c:v>
                </c:pt>
                <c:pt idx="157">
                  <c:v>-0.25314157442744512</c:v>
                </c:pt>
                <c:pt idx="158">
                  <c:v>0.23864460576925997</c:v>
                </c:pt>
                <c:pt idx="159">
                  <c:v>-1.3386075286258119</c:v>
                </c:pt>
                <c:pt idx="160">
                  <c:v>-0.64628381679393454</c:v>
                </c:pt>
                <c:pt idx="161">
                  <c:v>0.3005711826922921</c:v>
                </c:pt>
                <c:pt idx="162">
                  <c:v>-0.88532012404584493</c:v>
                </c:pt>
                <c:pt idx="163">
                  <c:v>0.34654688931300115</c:v>
                </c:pt>
                <c:pt idx="164">
                  <c:v>0.42133733653843425</c:v>
                </c:pt>
                <c:pt idx="165">
                  <c:v>-0.82425761450387347</c:v>
                </c:pt>
                <c:pt idx="166">
                  <c:v>0.90019124999989975</c:v>
                </c:pt>
                <c:pt idx="167">
                  <c:v>0.76949835576932113</c:v>
                </c:pt>
                <c:pt idx="168">
                  <c:v>-0.21659327862593927</c:v>
                </c:pt>
                <c:pt idx="169">
                  <c:v>0.51399644083972973</c:v>
                </c:pt>
                <c:pt idx="170">
                  <c:v>-1.0841747538460973</c:v>
                </c:pt>
                <c:pt idx="171">
                  <c:v>-0.19848787213741434</c:v>
                </c:pt>
                <c:pt idx="172">
                  <c:v>1.1659947423664851</c:v>
                </c:pt>
                <c:pt idx="173">
                  <c:v>-0.20437488549616159</c:v>
                </c:pt>
                <c:pt idx="174">
                  <c:v>0.97063251923088567</c:v>
                </c:pt>
                <c:pt idx="175">
                  <c:v>-1.3304145229006163</c:v>
                </c:pt>
                <c:pt idx="176">
                  <c:v>-1.174818950381755</c:v>
                </c:pt>
                <c:pt idx="177">
                  <c:v>-0.3893393942307351</c:v>
                </c:pt>
                <c:pt idx="178">
                  <c:v>0.16010656488550809</c:v>
                </c:pt>
                <c:pt idx="179">
                  <c:v>2.1813959799619518</c:v>
                </c:pt>
                <c:pt idx="180">
                  <c:v>-2.8021988076926949E-2</c:v>
                </c:pt>
                <c:pt idx="181">
                  <c:v>1.8282297143130861</c:v>
                </c:pt>
                <c:pt idx="182">
                  <c:v>-1.3156107251906839</c:v>
                </c:pt>
                <c:pt idx="183">
                  <c:v>-1.06955221153858</c:v>
                </c:pt>
                <c:pt idx="184">
                  <c:v>1.333448501908244</c:v>
                </c:pt>
                <c:pt idx="185">
                  <c:v>0.15617627862596217</c:v>
                </c:pt>
                <c:pt idx="186">
                  <c:v>-1.8265880769229577</c:v>
                </c:pt>
                <c:pt idx="187">
                  <c:v>1.6793894370229847</c:v>
                </c:pt>
                <c:pt idx="188">
                  <c:v>-1.1117113454199088</c:v>
                </c:pt>
                <c:pt idx="189">
                  <c:v>-3.8888058461536033</c:v>
                </c:pt>
                <c:pt idx="190">
                  <c:v>2.9739558778627631</c:v>
                </c:pt>
                <c:pt idx="191">
                  <c:v>-0.40461749999996116</c:v>
                </c:pt>
                <c:pt idx="192">
                  <c:v>0.22560118269234114</c:v>
                </c:pt>
                <c:pt idx="193">
                  <c:v>0.62549201335871507</c:v>
                </c:pt>
                <c:pt idx="194">
                  <c:v>6.3772471374043738E-2</c:v>
                </c:pt>
                <c:pt idx="195">
                  <c:v>0.10008579807691681</c:v>
                </c:pt>
                <c:pt idx="196">
                  <c:v>0.31878661259543323</c:v>
                </c:pt>
                <c:pt idx="197">
                  <c:v>0.48072366412216982</c:v>
                </c:pt>
                <c:pt idx="198">
                  <c:v>-0.57927894230765242</c:v>
                </c:pt>
                <c:pt idx="199">
                  <c:v>4.0455858778636625E-2</c:v>
                </c:pt>
                <c:pt idx="200">
                  <c:v>-0.27285191793890651</c:v>
                </c:pt>
                <c:pt idx="201">
                  <c:v>0.10070913461540053</c:v>
                </c:pt>
                <c:pt idx="202">
                  <c:v>0.4297940553434601</c:v>
                </c:pt>
                <c:pt idx="203">
                  <c:v>-1.3298885209924454</c:v>
                </c:pt>
                <c:pt idx="204">
                  <c:v>-0.68707631679394454</c:v>
                </c:pt>
                <c:pt idx="205">
                  <c:v>0.4497818365384465</c:v>
                </c:pt>
                <c:pt idx="206">
                  <c:v>1.1472101622137938</c:v>
                </c:pt>
                <c:pt idx="207">
                  <c:v>-0.49406728053427829</c:v>
                </c:pt>
                <c:pt idx="208">
                  <c:v>-0.235341346153875</c:v>
                </c:pt>
                <c:pt idx="209">
                  <c:v>0.16067464694653852</c:v>
                </c:pt>
                <c:pt idx="210">
                  <c:v>-2.1444803244276218</c:v>
                </c:pt>
                <c:pt idx="211">
                  <c:v>-0.4354281346153458</c:v>
                </c:pt>
                <c:pt idx="212">
                  <c:v>1.0974503816794681</c:v>
                </c:pt>
                <c:pt idx="213">
                  <c:v>1.7362186832061854</c:v>
                </c:pt>
                <c:pt idx="214">
                  <c:v>5.4276923078480557E-4</c:v>
                </c:pt>
                <c:pt idx="215">
                  <c:v>1.6628014408397869</c:v>
                </c:pt>
                <c:pt idx="216">
                  <c:v>-0.82073971374035914</c:v>
                </c:pt>
                <c:pt idx="217">
                  <c:v>-1.1200509519232009</c:v>
                </c:pt>
                <c:pt idx="218">
                  <c:v>0.70648789122128497</c:v>
                </c:pt>
                <c:pt idx="219">
                  <c:v>-1.4843605534351987</c:v>
                </c:pt>
                <c:pt idx="220">
                  <c:v>0.85016319230764015</c:v>
                </c:pt>
                <c:pt idx="221">
                  <c:v>0.30306967557254205</c:v>
                </c:pt>
                <c:pt idx="222">
                  <c:v>-0.20873859732825531</c:v>
                </c:pt>
                <c:pt idx="223">
                  <c:v>0.68544969230764896</c:v>
                </c:pt>
                <c:pt idx="224">
                  <c:v>-0.45760903625957949</c:v>
                </c:pt>
                <c:pt idx="225">
                  <c:v>-1.5952417557250085</c:v>
                </c:pt>
                <c:pt idx="226">
                  <c:v>-0.60941535576928962</c:v>
                </c:pt>
                <c:pt idx="227">
                  <c:v>1.3654883301525194</c:v>
                </c:pt>
                <c:pt idx="228">
                  <c:v>-0.92075582061073824</c:v>
                </c:pt>
                <c:pt idx="229">
                  <c:v>2.4470072307690756</c:v>
                </c:pt>
                <c:pt idx="230">
                  <c:v>0.83514375000005647</c:v>
                </c:pt>
                <c:pt idx="231">
                  <c:v>-1.1701901335878635</c:v>
                </c:pt>
                <c:pt idx="232">
                  <c:v>0.44497324038459279</c:v>
                </c:pt>
                <c:pt idx="233">
                  <c:v>-1.1446853530535122</c:v>
                </c:pt>
                <c:pt idx="234">
                  <c:v>0.76914523854954542</c:v>
                </c:pt>
                <c:pt idx="235">
                  <c:v>-1.7900896946578947E-2</c:v>
                </c:pt>
                <c:pt idx="236">
                  <c:v>-1.7078869903845</c:v>
                </c:pt>
                <c:pt idx="237">
                  <c:v>1.8488798759543077</c:v>
                </c:pt>
                <c:pt idx="238">
                  <c:v>-6.7850038167940177E-2</c:v>
                </c:pt>
                <c:pt idx="239">
                  <c:v>-1.3589160576924466</c:v>
                </c:pt>
                <c:pt idx="240">
                  <c:v>2.8162352576332701</c:v>
                </c:pt>
                <c:pt idx="241">
                  <c:v>-0.85971014312982874</c:v>
                </c:pt>
                <c:pt idx="242">
                  <c:v>-2.2413104134613895</c:v>
                </c:pt>
                <c:pt idx="243">
                  <c:v>0.63185453244278933</c:v>
                </c:pt>
                <c:pt idx="244">
                  <c:v>-0.56640727099241617</c:v>
                </c:pt>
                <c:pt idx="245">
                  <c:v>-0.52368325961534523</c:v>
                </c:pt>
                <c:pt idx="246">
                  <c:v>-0.73990374045805818</c:v>
                </c:pt>
                <c:pt idx="247">
                  <c:v>1.6519237213738731</c:v>
                </c:pt>
                <c:pt idx="248">
                  <c:v>0.23065572115386956</c:v>
                </c:pt>
                <c:pt idx="249">
                  <c:v>0.21312755725187735</c:v>
                </c:pt>
                <c:pt idx="250">
                  <c:v>1.6492095515268239</c:v>
                </c:pt>
                <c:pt idx="251">
                  <c:v>-0.94717895192302048</c:v>
                </c:pt>
                <c:pt idx="252">
                  <c:v>-1.5173471851146074</c:v>
                </c:pt>
                <c:pt idx="253">
                  <c:v>-1.3886324141222086</c:v>
                </c:pt>
                <c:pt idx="254">
                  <c:v>1.8061748653844898</c:v>
                </c:pt>
                <c:pt idx="255">
                  <c:v>0.42850219465651845</c:v>
                </c:pt>
                <c:pt idx="256">
                  <c:v>-0.54112972328237696</c:v>
                </c:pt>
                <c:pt idx="257">
                  <c:v>1.5411041826924705</c:v>
                </c:pt>
                <c:pt idx="258">
                  <c:v>-2.3694997328241678</c:v>
                </c:pt>
                <c:pt idx="259">
                  <c:v>-0.26178904580154033</c:v>
                </c:pt>
                <c:pt idx="260">
                  <c:v>2.4937701923075415</c:v>
                </c:pt>
                <c:pt idx="261">
                  <c:v>-1.8467422041985733</c:v>
                </c:pt>
                <c:pt idx="262">
                  <c:v>2.1958181106871608</c:v>
                </c:pt>
                <c:pt idx="263">
                  <c:v>7.6165788461533795E-2</c:v>
                </c:pt>
                <c:pt idx="264">
                  <c:v>-3.1489882729009575</c:v>
                </c:pt>
                <c:pt idx="265">
                  <c:v>1.0812663549617085</c:v>
                </c:pt>
                <c:pt idx="266">
                  <c:v>-0.33299316346157665</c:v>
                </c:pt>
                <c:pt idx="267">
                  <c:v>0.64908635496176825</c:v>
                </c:pt>
                <c:pt idx="268">
                  <c:v>1.7595773759542896</c:v>
                </c:pt>
                <c:pt idx="269">
                  <c:v>1.2179384828245223</c:v>
                </c:pt>
                <c:pt idx="270">
                  <c:v>-1.1775420865384048</c:v>
                </c:pt>
                <c:pt idx="271">
                  <c:v>3.0878416030542255E-2</c:v>
                </c:pt>
                <c:pt idx="272">
                  <c:v>0.30626776717554227</c:v>
                </c:pt>
                <c:pt idx="273">
                  <c:v>-1.2697153269232384</c:v>
                </c:pt>
                <c:pt idx="274">
                  <c:v>-0.14448220419843982</c:v>
                </c:pt>
                <c:pt idx="275">
                  <c:v>-0.18600689885497992</c:v>
                </c:pt>
                <c:pt idx="276">
                  <c:v>-0.48219109615381184</c:v>
                </c:pt>
                <c:pt idx="277">
                  <c:v>1.1286780629771651</c:v>
                </c:pt>
                <c:pt idx="278">
                  <c:v>0.33388917938932522</c:v>
                </c:pt>
                <c:pt idx="279">
                  <c:v>0.48007514423075043</c:v>
                </c:pt>
                <c:pt idx="280">
                  <c:v>1.3513956870229784</c:v>
                </c:pt>
                <c:pt idx="281">
                  <c:v>0.11596448473280781</c:v>
                </c:pt>
                <c:pt idx="282">
                  <c:v>-0.12096121153846019</c:v>
                </c:pt>
                <c:pt idx="283">
                  <c:v>-0.41334913167935833</c:v>
                </c:pt>
                <c:pt idx="284">
                  <c:v>0.31357288167940994</c:v>
                </c:pt>
                <c:pt idx="285">
                  <c:v>-2.0130081057691096</c:v>
                </c:pt>
                <c:pt idx="286">
                  <c:v>0.85708854961835934</c:v>
                </c:pt>
                <c:pt idx="287">
                  <c:v>-0.11419711832061476</c:v>
                </c:pt>
                <c:pt idx="288">
                  <c:v>-2.2436087019229345</c:v>
                </c:pt>
                <c:pt idx="289">
                  <c:v>3.0454879293894908</c:v>
                </c:pt>
                <c:pt idx="290">
                  <c:v>-0.64547166984725357</c:v>
                </c:pt>
                <c:pt idx="291">
                  <c:v>0.49198638461543354</c:v>
                </c:pt>
                <c:pt idx="292">
                  <c:v>1.0472445515266104</c:v>
                </c:pt>
                <c:pt idx="293">
                  <c:v>-1.4770764790077255</c:v>
                </c:pt>
                <c:pt idx="294">
                  <c:v>0.29122113461537852</c:v>
                </c:pt>
                <c:pt idx="295">
                  <c:v>0.27557029580153813</c:v>
                </c:pt>
                <c:pt idx="296">
                  <c:v>-1.1699166125954938</c:v>
                </c:pt>
                <c:pt idx="297">
                  <c:v>-0.46706140384611478</c:v>
                </c:pt>
                <c:pt idx="298">
                  <c:v>0.50685964694658259</c:v>
                </c:pt>
                <c:pt idx="299">
                  <c:v>-5.3904675572520573E-3</c:v>
                </c:pt>
                <c:pt idx="300">
                  <c:v>1.4664344083970324</c:v>
                </c:pt>
                <c:pt idx="301">
                  <c:v>-0.3981254711538163</c:v>
                </c:pt>
                <c:pt idx="302">
                  <c:v>-1.5554718034352062</c:v>
                </c:pt>
                <c:pt idx="303">
                  <c:v>1.5836739217558242</c:v>
                </c:pt>
                <c:pt idx="304">
                  <c:v>0.47883695192303871</c:v>
                </c:pt>
                <c:pt idx="305">
                  <c:v>-1.1970418998092216</c:v>
                </c:pt>
                <c:pt idx="306">
                  <c:v>1.8650853635494</c:v>
                </c:pt>
                <c:pt idx="307">
                  <c:v>-2.1996210721156202</c:v>
                </c:pt>
                <c:pt idx="308">
                  <c:v>-0.8700285332060077</c:v>
                </c:pt>
                <c:pt idx="309">
                  <c:v>2.7857842917940592</c:v>
                </c:pt>
                <c:pt idx="310">
                  <c:v>-2.0106377307691043</c:v>
                </c:pt>
                <c:pt idx="311">
                  <c:v>-0.14223933206108919</c:v>
                </c:pt>
                <c:pt idx="312">
                  <c:v>1.7840217366413347</c:v>
                </c:pt>
                <c:pt idx="313">
                  <c:v>0.26361199038459715</c:v>
                </c:pt>
                <c:pt idx="314">
                  <c:v>1.6942033339695719</c:v>
                </c:pt>
                <c:pt idx="315">
                  <c:v>-1.3826965877861208</c:v>
                </c:pt>
                <c:pt idx="316">
                  <c:v>-1.1153343721155089</c:v>
                </c:pt>
                <c:pt idx="317">
                  <c:v>-0.45446270324421356</c:v>
                </c:pt>
                <c:pt idx="318">
                  <c:v>-2.0229187585879065</c:v>
                </c:pt>
                <c:pt idx="319">
                  <c:v>2.695391575961366</c:v>
                </c:pt>
                <c:pt idx="320">
                  <c:v>3.3495801526731178E-2</c:v>
                </c:pt>
                <c:pt idx="321">
                  <c:v>-0.50074960877858044</c:v>
                </c:pt>
                <c:pt idx="322">
                  <c:v>1.9102150341348285</c:v>
                </c:pt>
                <c:pt idx="323">
                  <c:v>-0.50966113311063765</c:v>
                </c:pt>
                <c:pt idx="324">
                  <c:v>-0.11298436832061483</c:v>
                </c:pt>
                <c:pt idx="325">
                  <c:v>1.2292917403847645</c:v>
                </c:pt>
                <c:pt idx="326">
                  <c:v>-2.2441808301524264</c:v>
                </c:pt>
                <c:pt idx="327">
                  <c:v>-0.13342774809161276</c:v>
                </c:pt>
                <c:pt idx="328">
                  <c:v>1.6960508048075844</c:v>
                </c:pt>
                <c:pt idx="329">
                  <c:v>-1.7905626755726229</c:v>
                </c:pt>
                <c:pt idx="330">
                  <c:v>1.7268966669845407</c:v>
                </c:pt>
                <c:pt idx="331">
                  <c:v>-0.13054525763360331</c:v>
                </c:pt>
                <c:pt idx="332">
                  <c:v>-0.10996504615381991</c:v>
                </c:pt>
                <c:pt idx="333">
                  <c:v>0.9851376125954614</c:v>
                </c:pt>
                <c:pt idx="334">
                  <c:v>-0.10207803435114074</c:v>
                </c:pt>
                <c:pt idx="335">
                  <c:v>1.4545536923075912</c:v>
                </c:pt>
                <c:pt idx="336">
                  <c:v>-1.2531764026718191</c:v>
                </c:pt>
                <c:pt idx="337">
                  <c:v>-0.18436156488547498</c:v>
                </c:pt>
                <c:pt idx="338">
                  <c:v>0.89810922115394154</c:v>
                </c:pt>
                <c:pt idx="339">
                  <c:v>-0.31326569656485115</c:v>
                </c:pt>
                <c:pt idx="340">
                  <c:v>-0.33949004770995583</c:v>
                </c:pt>
                <c:pt idx="341">
                  <c:v>-1.6353853182691129</c:v>
                </c:pt>
                <c:pt idx="342">
                  <c:v>0.28771504866413689</c:v>
                </c:pt>
                <c:pt idx="343">
                  <c:v>0.95509743320616503</c:v>
                </c:pt>
                <c:pt idx="344">
                  <c:v>2.0077245865383384</c:v>
                </c:pt>
                <c:pt idx="345">
                  <c:v>2.2364507061069911</c:v>
                </c:pt>
                <c:pt idx="346">
                  <c:v>-0.57306014312970688</c:v>
                </c:pt>
                <c:pt idx="347">
                  <c:v>-2.0277010384617502</c:v>
                </c:pt>
                <c:pt idx="348">
                  <c:v>-0.66878407442742427</c:v>
                </c:pt>
                <c:pt idx="349">
                  <c:v>2.5308139980917579</c:v>
                </c:pt>
                <c:pt idx="350">
                  <c:v>-1.9255120096152516</c:v>
                </c:pt>
                <c:pt idx="351">
                  <c:v>0.19611455152671539</c:v>
                </c:pt>
                <c:pt idx="352">
                  <c:v>-0.69478119274812533</c:v>
                </c:pt>
                <c:pt idx="353">
                  <c:v>-3.2219714423074945</c:v>
                </c:pt>
                <c:pt idx="354">
                  <c:v>5.1244031679392323</c:v>
                </c:pt>
                <c:pt idx="355">
                  <c:v>-0.76495826335869266</c:v>
                </c:pt>
                <c:pt idx="356">
                  <c:v>2.2857454038463967</c:v>
                </c:pt>
                <c:pt idx="357">
                  <c:v>-0.25868353053431564</c:v>
                </c:pt>
                <c:pt idx="358">
                  <c:v>-1.7470332824428632</c:v>
                </c:pt>
                <c:pt idx="359">
                  <c:v>0.60846126923073462</c:v>
                </c:pt>
                <c:pt idx="360">
                  <c:v>-0.82449326335881445</c:v>
                </c:pt>
                <c:pt idx="361">
                  <c:v>-0.16296380725191845</c:v>
                </c:pt>
                <c:pt idx="362">
                  <c:v>0.31802916984728646</c:v>
                </c:pt>
                <c:pt idx="363">
                  <c:v>1.576761576923245</c:v>
                </c:pt>
                <c:pt idx="364">
                  <c:v>-0.97196736641210491</c:v>
                </c:pt>
                <c:pt idx="365">
                  <c:v>0.46286063931300747</c:v>
                </c:pt>
                <c:pt idx="366">
                  <c:v>0.27017186538459398</c:v>
                </c:pt>
                <c:pt idx="367">
                  <c:v>-0.47205094465651842</c:v>
                </c:pt>
                <c:pt idx="368">
                  <c:v>0.13178241412215097</c:v>
                </c:pt>
                <c:pt idx="369">
                  <c:v>0.77729642307687397</c:v>
                </c:pt>
                <c:pt idx="370">
                  <c:v>-2.6982130534352762</c:v>
                </c:pt>
                <c:pt idx="371">
                  <c:v>1.268981708015134</c:v>
                </c:pt>
                <c:pt idx="372">
                  <c:v>1.1342477596155092</c:v>
                </c:pt>
                <c:pt idx="373">
                  <c:v>-8.7152204198463729E-2</c:v>
                </c:pt>
                <c:pt idx="374">
                  <c:v>2.3272049713741794</c:v>
                </c:pt>
                <c:pt idx="375">
                  <c:v>-0.57202788461533349</c:v>
                </c:pt>
                <c:pt idx="376">
                  <c:v>-0.49165608778630621</c:v>
                </c:pt>
                <c:pt idx="377">
                  <c:v>0.83139861641226509</c:v>
                </c:pt>
                <c:pt idx="378">
                  <c:v>0.53982640384612757</c:v>
                </c:pt>
                <c:pt idx="379">
                  <c:v>-2.3480725190855135E-2</c:v>
                </c:pt>
                <c:pt idx="380">
                  <c:v>-0.25868353053431564</c:v>
                </c:pt>
                <c:pt idx="381">
                  <c:v>-1.7470332824428632</c:v>
                </c:pt>
                <c:pt idx="382">
                  <c:v>0.60846126923073462</c:v>
                </c:pt>
                <c:pt idx="383">
                  <c:v>-0.82449326335881445</c:v>
                </c:pt>
                <c:pt idx="384">
                  <c:v>-0.16296380725191845</c:v>
                </c:pt>
                <c:pt idx="385">
                  <c:v>0.31802916984728646</c:v>
                </c:pt>
                <c:pt idx="386">
                  <c:v>1.576761576923245</c:v>
                </c:pt>
                <c:pt idx="387">
                  <c:v>-0.97196736641210491</c:v>
                </c:pt>
                <c:pt idx="388">
                  <c:v>0.46286063931300747</c:v>
                </c:pt>
                <c:pt idx="389">
                  <c:v>0.27017186538459398</c:v>
                </c:pt>
                <c:pt idx="390">
                  <c:v>-0.47205094465651842</c:v>
                </c:pt>
                <c:pt idx="391">
                  <c:v>0.13178241412215097</c:v>
                </c:pt>
                <c:pt idx="392">
                  <c:v>0.77729642307687397</c:v>
                </c:pt>
                <c:pt idx="393">
                  <c:v>-2.6982130534352762</c:v>
                </c:pt>
                <c:pt idx="394">
                  <c:v>1.268981708015134</c:v>
                </c:pt>
                <c:pt idx="395">
                  <c:v>1.1342477596155092</c:v>
                </c:pt>
                <c:pt idx="396">
                  <c:v>-8.7152204198463729E-2</c:v>
                </c:pt>
                <c:pt idx="397">
                  <c:v>2.3272049713741794</c:v>
                </c:pt>
                <c:pt idx="398">
                  <c:v>-0.57202788461533349</c:v>
                </c:pt>
                <c:pt idx="399">
                  <c:v>-0.49165608778630621</c:v>
                </c:pt>
                <c:pt idx="400">
                  <c:v>0.83139861641226509</c:v>
                </c:pt>
                <c:pt idx="401">
                  <c:v>0.53982640384612757</c:v>
                </c:pt>
                <c:pt idx="402">
                  <c:v>-2.3480725190855135E-2</c:v>
                </c:pt>
                <c:pt idx="403">
                  <c:v>-0.25868353053431564</c:v>
                </c:pt>
                <c:pt idx="404">
                  <c:v>-1.7470332824428632</c:v>
                </c:pt>
                <c:pt idx="405">
                  <c:v>0.60846126923073462</c:v>
                </c:pt>
                <c:pt idx="406">
                  <c:v>-0.82449326335881445</c:v>
                </c:pt>
                <c:pt idx="407">
                  <c:v>-0.16296380725191845</c:v>
                </c:pt>
                <c:pt idx="408">
                  <c:v>0.31802916984728646</c:v>
                </c:pt>
                <c:pt idx="409">
                  <c:v>1.576761576923245</c:v>
                </c:pt>
                <c:pt idx="410">
                  <c:v>-0.97196736641210491</c:v>
                </c:pt>
                <c:pt idx="411">
                  <c:v>0.46286063931300747</c:v>
                </c:pt>
                <c:pt idx="412">
                  <c:v>0.27017186538459398</c:v>
                </c:pt>
                <c:pt idx="413">
                  <c:v>-0.47205094465651842</c:v>
                </c:pt>
                <c:pt idx="414">
                  <c:v>0.13178241412215097</c:v>
                </c:pt>
                <c:pt idx="415">
                  <c:v>0.77729642307687397</c:v>
                </c:pt>
                <c:pt idx="416">
                  <c:v>-2.6982130534352762</c:v>
                </c:pt>
                <c:pt idx="417">
                  <c:v>1.268981708015134</c:v>
                </c:pt>
              </c:numCache>
            </c:numRef>
          </c:yVal>
          <c:smooth val="0"/>
        </c:ser>
        <c:ser>
          <c:idx val="4"/>
          <c:order val="4"/>
          <c:tx>
            <c:v>15kN</c:v>
          </c:tx>
          <c:spPr>
            <a:ln w="28575">
              <a:noFill/>
            </a:ln>
          </c:spPr>
          <c:marker>
            <c:symbol val="none"/>
          </c:marker>
          <c:trendline>
            <c:spPr>
              <a:ln w="19050">
                <a:solidFill>
                  <a:schemeClr val="accent5"/>
                </a:solidFill>
              </a:ln>
            </c:spPr>
            <c:trendlineType val="movingAvg"/>
            <c:period val="20"/>
            <c:dispRSqr val="0"/>
            <c:dispEq val="0"/>
          </c:trendline>
          <c:xVal>
            <c:numRef>
              <c:f>Differentiation!$B$4:$PC$4</c:f>
              <c:numCache>
                <c:formatCode>General</c:formatCode>
                <c:ptCount val="418"/>
                <c:pt idx="0">
                  <c:v>1.1399999999999189E-3</c:v>
                </c:pt>
                <c:pt idx="1">
                  <c:v>2.4499999999998412E-3</c:v>
                </c:pt>
                <c:pt idx="2">
                  <c:v>3.7599999999999856E-3</c:v>
                </c:pt>
                <c:pt idx="3">
                  <c:v>5.0599999999998424E-3</c:v>
                </c:pt>
                <c:pt idx="4">
                  <c:v>6.3699999999999868E-3</c:v>
                </c:pt>
                <c:pt idx="5">
                  <c:v>7.6799999999999091E-3</c:v>
                </c:pt>
                <c:pt idx="6">
                  <c:v>8.979999999999988E-3</c:v>
                </c:pt>
                <c:pt idx="7">
                  <c:v>2.858000000000005E-2</c:v>
                </c:pt>
                <c:pt idx="8">
                  <c:v>2.9889999999999972E-2</c:v>
                </c:pt>
                <c:pt idx="9">
                  <c:v>3.1199999999999894E-2</c:v>
                </c:pt>
                <c:pt idx="10">
                  <c:v>3.2499999999999973E-2</c:v>
                </c:pt>
                <c:pt idx="11">
                  <c:v>3.3809999999999896E-2</c:v>
                </c:pt>
                <c:pt idx="12">
                  <c:v>3.512000000000004E-2</c:v>
                </c:pt>
                <c:pt idx="13">
                  <c:v>3.6419999999999897E-2</c:v>
                </c:pt>
                <c:pt idx="14">
                  <c:v>3.7730000000000041E-2</c:v>
                </c:pt>
                <c:pt idx="15">
                  <c:v>3.9039999999999964E-2</c:v>
                </c:pt>
                <c:pt idx="16">
                  <c:v>4.0349999999999886E-2</c:v>
                </c:pt>
                <c:pt idx="17">
                  <c:v>4.1649999999999965E-2</c:v>
                </c:pt>
                <c:pt idx="18">
                  <c:v>4.2959999999999887E-2</c:v>
                </c:pt>
                <c:pt idx="19">
                  <c:v>4.4270000000000032E-2</c:v>
                </c:pt>
                <c:pt idx="20">
                  <c:v>4.5569999999999888E-2</c:v>
                </c:pt>
                <c:pt idx="21">
                  <c:v>4.6880000000000033E-2</c:v>
                </c:pt>
                <c:pt idx="22">
                  <c:v>4.8189999999999955E-2</c:v>
                </c:pt>
                <c:pt idx="23">
                  <c:v>4.9490000000000034E-2</c:v>
                </c:pt>
                <c:pt idx="24">
                  <c:v>5.0799999999999956E-2</c:v>
                </c:pt>
                <c:pt idx="25">
                  <c:v>5.2109999999999879E-2</c:v>
                </c:pt>
                <c:pt idx="26">
                  <c:v>5.3409999999999958E-2</c:v>
                </c:pt>
                <c:pt idx="27">
                  <c:v>5.471999999999988E-2</c:v>
                </c:pt>
                <c:pt idx="28">
                  <c:v>5.6030000000000024E-2</c:v>
                </c:pt>
                <c:pt idx="29">
                  <c:v>5.7329999999999881E-2</c:v>
                </c:pt>
                <c:pt idx="30">
                  <c:v>5.8640000000000025E-2</c:v>
                </c:pt>
                <c:pt idx="31">
                  <c:v>5.9949999999999948E-2</c:v>
                </c:pt>
                <c:pt idx="32">
                  <c:v>6.1250000000000027E-2</c:v>
                </c:pt>
                <c:pt idx="33">
                  <c:v>6.2559999999999949E-2</c:v>
                </c:pt>
                <c:pt idx="34">
                  <c:v>6.3869999999999871E-2</c:v>
                </c:pt>
                <c:pt idx="35">
                  <c:v>6.516999999999995E-2</c:v>
                </c:pt>
                <c:pt idx="36">
                  <c:v>6.6479999999999873E-2</c:v>
                </c:pt>
                <c:pt idx="37">
                  <c:v>6.7790000000000017E-2</c:v>
                </c:pt>
                <c:pt idx="38">
                  <c:v>6.9089999999999874E-2</c:v>
                </c:pt>
                <c:pt idx="39">
                  <c:v>7.0400000000000018E-2</c:v>
                </c:pt>
                <c:pt idx="40">
                  <c:v>7.170999999999994E-2</c:v>
                </c:pt>
                <c:pt idx="41">
                  <c:v>7.3010000000000019E-2</c:v>
                </c:pt>
                <c:pt idx="42">
                  <c:v>7.4319999999999942E-2</c:v>
                </c:pt>
                <c:pt idx="43">
                  <c:v>7.5629999999999864E-2</c:v>
                </c:pt>
                <c:pt idx="44">
                  <c:v>7.6929999999999943E-2</c:v>
                </c:pt>
                <c:pt idx="45">
                  <c:v>7.8239999999999865E-2</c:v>
                </c:pt>
                <c:pt idx="46">
                  <c:v>7.955000000000001E-2</c:v>
                </c:pt>
                <c:pt idx="47">
                  <c:v>8.0859999999999932E-2</c:v>
                </c:pt>
                <c:pt idx="48">
                  <c:v>8.2160000000000011E-2</c:v>
                </c:pt>
                <c:pt idx="49">
                  <c:v>8.3469999999999933E-2</c:v>
                </c:pt>
                <c:pt idx="50">
                  <c:v>8.4779999999999855E-2</c:v>
                </c:pt>
                <c:pt idx="51">
                  <c:v>8.6079999999999934E-2</c:v>
                </c:pt>
                <c:pt idx="52">
                  <c:v>8.7389999999999857E-2</c:v>
                </c:pt>
                <c:pt idx="53">
                  <c:v>8.8700000000000001E-2</c:v>
                </c:pt>
                <c:pt idx="54">
                  <c:v>8.9999999999999858E-2</c:v>
                </c:pt>
                <c:pt idx="55">
                  <c:v>9.1310000000000002E-2</c:v>
                </c:pt>
                <c:pt idx="56">
                  <c:v>9.2619999999999925E-2</c:v>
                </c:pt>
                <c:pt idx="57">
                  <c:v>9.3920000000000003E-2</c:v>
                </c:pt>
                <c:pt idx="58">
                  <c:v>9.5229999999999926E-2</c:v>
                </c:pt>
                <c:pt idx="59">
                  <c:v>9.6539999999999848E-2</c:v>
                </c:pt>
                <c:pt idx="60">
                  <c:v>9.7839999999999927E-2</c:v>
                </c:pt>
                <c:pt idx="61">
                  <c:v>9.9149999999999849E-2</c:v>
                </c:pt>
                <c:pt idx="62">
                  <c:v>0.10045999999999999</c:v>
                </c:pt>
                <c:pt idx="63">
                  <c:v>0.10175999999999985</c:v>
                </c:pt>
                <c:pt idx="64">
                  <c:v>0.10306999999999999</c:v>
                </c:pt>
                <c:pt idx="65">
                  <c:v>0.10437999999999992</c:v>
                </c:pt>
                <c:pt idx="66">
                  <c:v>0.10568</c:v>
                </c:pt>
                <c:pt idx="67">
                  <c:v>0.10698999999999992</c:v>
                </c:pt>
                <c:pt idx="68">
                  <c:v>0.10829999999999984</c:v>
                </c:pt>
                <c:pt idx="69">
                  <c:v>0.10959999999999992</c:v>
                </c:pt>
                <c:pt idx="70">
                  <c:v>0.11090999999999984</c:v>
                </c:pt>
                <c:pt idx="71">
                  <c:v>0.11221999999999999</c:v>
                </c:pt>
                <c:pt idx="72">
                  <c:v>0.11351999999999984</c:v>
                </c:pt>
                <c:pt idx="73">
                  <c:v>0.11482999999999999</c:v>
                </c:pt>
                <c:pt idx="74">
                  <c:v>0.11613999999999991</c:v>
                </c:pt>
                <c:pt idx="75">
                  <c:v>0.11743999999999999</c:v>
                </c:pt>
                <c:pt idx="76">
                  <c:v>0.11874999999999991</c:v>
                </c:pt>
                <c:pt idx="77">
                  <c:v>0.12006000000000006</c:v>
                </c:pt>
                <c:pt idx="78">
                  <c:v>0.12136999999999998</c:v>
                </c:pt>
                <c:pt idx="79">
                  <c:v>0.12267000000000006</c:v>
                </c:pt>
                <c:pt idx="80">
                  <c:v>0.12397999999999998</c:v>
                </c:pt>
                <c:pt idx="81">
                  <c:v>0.1252899999999999</c:v>
                </c:pt>
                <c:pt idx="82">
                  <c:v>0.12658999999999998</c:v>
                </c:pt>
                <c:pt idx="83">
                  <c:v>0.1278999999999999</c:v>
                </c:pt>
                <c:pt idx="84">
                  <c:v>0.12921000000000005</c:v>
                </c:pt>
                <c:pt idx="85">
                  <c:v>0.1305099999999999</c:v>
                </c:pt>
                <c:pt idx="86">
                  <c:v>0.13182000000000005</c:v>
                </c:pt>
                <c:pt idx="87">
                  <c:v>0.13312999999999997</c:v>
                </c:pt>
                <c:pt idx="88">
                  <c:v>0.13443000000000005</c:v>
                </c:pt>
                <c:pt idx="89">
                  <c:v>0.13573999999999997</c:v>
                </c:pt>
                <c:pt idx="90">
                  <c:v>0.13704999999999989</c:v>
                </c:pt>
                <c:pt idx="91">
                  <c:v>0.13834999999999997</c:v>
                </c:pt>
                <c:pt idx="92">
                  <c:v>0.1396599999999999</c:v>
                </c:pt>
                <c:pt idx="93">
                  <c:v>0.14097000000000004</c:v>
                </c:pt>
                <c:pt idx="94">
                  <c:v>0.1422699999999999</c:v>
                </c:pt>
                <c:pt idx="95">
                  <c:v>0.14358000000000004</c:v>
                </c:pt>
                <c:pt idx="96">
                  <c:v>0.14488999999999996</c:v>
                </c:pt>
                <c:pt idx="97">
                  <c:v>0.14619000000000004</c:v>
                </c:pt>
                <c:pt idx="98">
                  <c:v>0.14749999999999996</c:v>
                </c:pt>
                <c:pt idx="99">
                  <c:v>0.14880999999999989</c:v>
                </c:pt>
                <c:pt idx="100">
                  <c:v>0.15010999999999997</c:v>
                </c:pt>
                <c:pt idx="101">
                  <c:v>0.15141999999999989</c:v>
                </c:pt>
                <c:pt idx="102">
                  <c:v>0.15273000000000003</c:v>
                </c:pt>
                <c:pt idx="103">
                  <c:v>0.15402999999999989</c:v>
                </c:pt>
                <c:pt idx="104">
                  <c:v>0.15534000000000003</c:v>
                </c:pt>
                <c:pt idx="105">
                  <c:v>0.15664999999999996</c:v>
                </c:pt>
                <c:pt idx="106">
                  <c:v>0.15795000000000003</c:v>
                </c:pt>
                <c:pt idx="107">
                  <c:v>0.15925999999999996</c:v>
                </c:pt>
                <c:pt idx="108">
                  <c:v>0.16056999999999988</c:v>
                </c:pt>
                <c:pt idx="109">
                  <c:v>0.16186999999999996</c:v>
                </c:pt>
                <c:pt idx="110">
                  <c:v>0.16317999999999988</c:v>
                </c:pt>
                <c:pt idx="111">
                  <c:v>0.16449000000000003</c:v>
                </c:pt>
                <c:pt idx="112">
                  <c:v>0.16579999999999995</c:v>
                </c:pt>
                <c:pt idx="113">
                  <c:v>0.16710000000000003</c:v>
                </c:pt>
                <c:pt idx="114">
                  <c:v>0.16840999999999995</c:v>
                </c:pt>
                <c:pt idx="115">
                  <c:v>0.16971999999999987</c:v>
                </c:pt>
                <c:pt idx="116">
                  <c:v>0.17101999999999995</c:v>
                </c:pt>
                <c:pt idx="117">
                  <c:v>0.17232999999999987</c:v>
                </c:pt>
                <c:pt idx="118">
                  <c:v>0.17364000000000002</c:v>
                </c:pt>
                <c:pt idx="119">
                  <c:v>0.17493999999999987</c:v>
                </c:pt>
                <c:pt idx="120">
                  <c:v>0.17625000000000002</c:v>
                </c:pt>
                <c:pt idx="121">
                  <c:v>0.17755999999999994</c:v>
                </c:pt>
                <c:pt idx="122">
                  <c:v>0.17886000000000002</c:v>
                </c:pt>
                <c:pt idx="123">
                  <c:v>0.18016999999999994</c:v>
                </c:pt>
                <c:pt idx="124">
                  <c:v>0.18147999999999986</c:v>
                </c:pt>
                <c:pt idx="125">
                  <c:v>0.18277999999999994</c:v>
                </c:pt>
                <c:pt idx="126">
                  <c:v>0.18408999999999986</c:v>
                </c:pt>
                <c:pt idx="127">
                  <c:v>0.18540000000000001</c:v>
                </c:pt>
                <c:pt idx="128">
                  <c:v>0.18669999999999987</c:v>
                </c:pt>
                <c:pt idx="129">
                  <c:v>0.18801000000000001</c:v>
                </c:pt>
                <c:pt idx="130">
                  <c:v>0.18931999999999993</c:v>
                </c:pt>
                <c:pt idx="131">
                  <c:v>0.19062000000000001</c:v>
                </c:pt>
                <c:pt idx="132">
                  <c:v>0.19192999999999993</c:v>
                </c:pt>
                <c:pt idx="133">
                  <c:v>0.19323999999999986</c:v>
                </c:pt>
                <c:pt idx="134">
                  <c:v>0.19453999999999994</c:v>
                </c:pt>
                <c:pt idx="135">
                  <c:v>0.19584999999999986</c:v>
                </c:pt>
                <c:pt idx="136">
                  <c:v>0.19716</c:v>
                </c:pt>
                <c:pt idx="137">
                  <c:v>0.19845999999999986</c:v>
                </c:pt>
                <c:pt idx="138">
                  <c:v>0.19977</c:v>
                </c:pt>
                <c:pt idx="139">
                  <c:v>0.20107999999999993</c:v>
                </c:pt>
                <c:pt idx="140">
                  <c:v>0.20238</c:v>
                </c:pt>
                <c:pt idx="141">
                  <c:v>0.20368999999999993</c:v>
                </c:pt>
                <c:pt idx="142">
                  <c:v>0.20499999999999985</c:v>
                </c:pt>
                <c:pt idx="143">
                  <c:v>0.20630999999999999</c:v>
                </c:pt>
                <c:pt idx="144">
                  <c:v>0.20760999999999985</c:v>
                </c:pt>
                <c:pt idx="145">
                  <c:v>0.20891999999999999</c:v>
                </c:pt>
                <c:pt idx="146">
                  <c:v>0.21022999999999992</c:v>
                </c:pt>
                <c:pt idx="147">
                  <c:v>0.21153</c:v>
                </c:pt>
                <c:pt idx="148">
                  <c:v>0.21283999999999992</c:v>
                </c:pt>
                <c:pt idx="149">
                  <c:v>0.21414999999999984</c:v>
                </c:pt>
                <c:pt idx="150">
                  <c:v>0.21544999999999992</c:v>
                </c:pt>
                <c:pt idx="151">
                  <c:v>0.21675999999999984</c:v>
                </c:pt>
                <c:pt idx="152">
                  <c:v>0.21806999999999999</c:v>
                </c:pt>
                <c:pt idx="153">
                  <c:v>0.21936999999999984</c:v>
                </c:pt>
                <c:pt idx="154">
                  <c:v>0.22067999999999999</c:v>
                </c:pt>
                <c:pt idx="155">
                  <c:v>0.22198999999999991</c:v>
                </c:pt>
                <c:pt idx="156">
                  <c:v>0.22328999999999999</c:v>
                </c:pt>
                <c:pt idx="157">
                  <c:v>0.22459999999999991</c:v>
                </c:pt>
                <c:pt idx="158">
                  <c:v>0.22591000000000006</c:v>
                </c:pt>
                <c:pt idx="159">
                  <c:v>0.22720999999999991</c:v>
                </c:pt>
                <c:pt idx="160">
                  <c:v>0.22852000000000006</c:v>
                </c:pt>
                <c:pt idx="161">
                  <c:v>0.22982999999999998</c:v>
                </c:pt>
                <c:pt idx="162">
                  <c:v>0.23113000000000006</c:v>
                </c:pt>
                <c:pt idx="163">
                  <c:v>0.23243999999999998</c:v>
                </c:pt>
                <c:pt idx="164">
                  <c:v>0.2337499999999999</c:v>
                </c:pt>
                <c:pt idx="165">
                  <c:v>0.23504999999999998</c:v>
                </c:pt>
                <c:pt idx="166">
                  <c:v>0.2363599999999999</c:v>
                </c:pt>
                <c:pt idx="167">
                  <c:v>0.23767000000000005</c:v>
                </c:pt>
                <c:pt idx="168">
                  <c:v>0.2389699999999999</c:v>
                </c:pt>
                <c:pt idx="169">
                  <c:v>0.24028000000000005</c:v>
                </c:pt>
                <c:pt idx="170">
                  <c:v>0.24158999999999997</c:v>
                </c:pt>
                <c:pt idx="171">
                  <c:v>0.24289000000000005</c:v>
                </c:pt>
                <c:pt idx="172">
                  <c:v>0.24419999999999997</c:v>
                </c:pt>
                <c:pt idx="173">
                  <c:v>0.24550999999999989</c:v>
                </c:pt>
                <c:pt idx="174">
                  <c:v>0.24682000000000004</c:v>
                </c:pt>
                <c:pt idx="175">
                  <c:v>0.2481199999999999</c:v>
                </c:pt>
                <c:pt idx="176">
                  <c:v>0.24943000000000004</c:v>
                </c:pt>
                <c:pt idx="177">
                  <c:v>0.25073999999999996</c:v>
                </c:pt>
                <c:pt idx="178">
                  <c:v>0.25204000000000004</c:v>
                </c:pt>
                <c:pt idx="179">
                  <c:v>0.25334999999999996</c:v>
                </c:pt>
                <c:pt idx="180">
                  <c:v>0.25465999999999989</c:v>
                </c:pt>
                <c:pt idx="181">
                  <c:v>0.25595999999999997</c:v>
                </c:pt>
                <c:pt idx="182">
                  <c:v>0.25726999999999989</c:v>
                </c:pt>
                <c:pt idx="183">
                  <c:v>0.25858000000000003</c:v>
                </c:pt>
                <c:pt idx="184">
                  <c:v>0.25987999999999989</c:v>
                </c:pt>
                <c:pt idx="185">
                  <c:v>0.26119000000000003</c:v>
                </c:pt>
                <c:pt idx="186">
                  <c:v>0.26249999999999996</c:v>
                </c:pt>
                <c:pt idx="187">
                  <c:v>0.26380000000000003</c:v>
                </c:pt>
                <c:pt idx="188">
                  <c:v>0.26510999999999996</c:v>
                </c:pt>
                <c:pt idx="189">
                  <c:v>0.26641999999999988</c:v>
                </c:pt>
                <c:pt idx="190">
                  <c:v>0.26771999999999996</c:v>
                </c:pt>
                <c:pt idx="191">
                  <c:v>0.26902999999999988</c:v>
                </c:pt>
                <c:pt idx="192">
                  <c:v>0.27034000000000002</c:v>
                </c:pt>
                <c:pt idx="193">
                  <c:v>0.27163999999999988</c:v>
                </c:pt>
                <c:pt idx="194">
                  <c:v>0.27295000000000003</c:v>
                </c:pt>
                <c:pt idx="195">
                  <c:v>0.27425999999999995</c:v>
                </c:pt>
                <c:pt idx="196">
                  <c:v>0.27556000000000003</c:v>
                </c:pt>
                <c:pt idx="197">
                  <c:v>0.27686999999999995</c:v>
                </c:pt>
                <c:pt idx="198">
                  <c:v>0.27817999999999987</c:v>
                </c:pt>
                <c:pt idx="199">
                  <c:v>0.27947999999999995</c:v>
                </c:pt>
                <c:pt idx="200">
                  <c:v>0.28078999999999987</c:v>
                </c:pt>
                <c:pt idx="201">
                  <c:v>0.28210000000000002</c:v>
                </c:pt>
                <c:pt idx="202">
                  <c:v>0.28339999999999987</c:v>
                </c:pt>
                <c:pt idx="203">
                  <c:v>0.28471000000000002</c:v>
                </c:pt>
                <c:pt idx="204">
                  <c:v>0.28601999999999994</c:v>
                </c:pt>
                <c:pt idx="205">
                  <c:v>0.28732999999999986</c:v>
                </c:pt>
                <c:pt idx="206">
                  <c:v>0.28862999999999994</c:v>
                </c:pt>
                <c:pt idx="207">
                  <c:v>0.28993999999999986</c:v>
                </c:pt>
                <c:pt idx="208">
                  <c:v>0.29125000000000001</c:v>
                </c:pt>
                <c:pt idx="209">
                  <c:v>0.29254999999999987</c:v>
                </c:pt>
                <c:pt idx="210">
                  <c:v>0.29386000000000001</c:v>
                </c:pt>
                <c:pt idx="211">
                  <c:v>0.29516999999999993</c:v>
                </c:pt>
                <c:pt idx="212">
                  <c:v>0.29647000000000001</c:v>
                </c:pt>
                <c:pt idx="213">
                  <c:v>0.29777999999999993</c:v>
                </c:pt>
                <c:pt idx="214">
                  <c:v>0.29908999999999986</c:v>
                </c:pt>
                <c:pt idx="215">
                  <c:v>0.30038999999999993</c:v>
                </c:pt>
                <c:pt idx="216">
                  <c:v>0.30169999999999986</c:v>
                </c:pt>
                <c:pt idx="217">
                  <c:v>0.30301</c:v>
                </c:pt>
                <c:pt idx="218">
                  <c:v>0.30430999999999986</c:v>
                </c:pt>
                <c:pt idx="219">
                  <c:v>0.30562</c:v>
                </c:pt>
                <c:pt idx="220">
                  <c:v>0.30692999999999993</c:v>
                </c:pt>
                <c:pt idx="221">
                  <c:v>0.30823</c:v>
                </c:pt>
                <c:pt idx="222">
                  <c:v>0.30953999999999993</c:v>
                </c:pt>
                <c:pt idx="223">
                  <c:v>0.31084999999999985</c:v>
                </c:pt>
                <c:pt idx="224">
                  <c:v>0.31214999999999993</c:v>
                </c:pt>
                <c:pt idx="225">
                  <c:v>0.31345999999999985</c:v>
                </c:pt>
                <c:pt idx="226">
                  <c:v>0.31476999999999999</c:v>
                </c:pt>
                <c:pt idx="227">
                  <c:v>0.31606999999999985</c:v>
                </c:pt>
                <c:pt idx="228">
                  <c:v>0.31738</c:v>
                </c:pt>
                <c:pt idx="229">
                  <c:v>0.31868999999999992</c:v>
                </c:pt>
                <c:pt idx="230">
                  <c:v>0.31999</c:v>
                </c:pt>
                <c:pt idx="231">
                  <c:v>0.32129999999999992</c:v>
                </c:pt>
                <c:pt idx="232">
                  <c:v>0.32260999999999984</c:v>
                </c:pt>
                <c:pt idx="233">
                  <c:v>0.32390999999999992</c:v>
                </c:pt>
                <c:pt idx="234">
                  <c:v>0.32521999999999984</c:v>
                </c:pt>
                <c:pt idx="235">
                  <c:v>0.32652999999999999</c:v>
                </c:pt>
                <c:pt idx="236">
                  <c:v>0.32783999999999991</c:v>
                </c:pt>
                <c:pt idx="237">
                  <c:v>0.32913999999999999</c:v>
                </c:pt>
                <c:pt idx="238">
                  <c:v>0.33044999999999991</c:v>
                </c:pt>
                <c:pt idx="239">
                  <c:v>0.33176000000000005</c:v>
                </c:pt>
                <c:pt idx="240">
                  <c:v>0.33305999999999991</c:v>
                </c:pt>
                <c:pt idx="241">
                  <c:v>0.33437000000000006</c:v>
                </c:pt>
                <c:pt idx="242">
                  <c:v>0.33567999999999998</c:v>
                </c:pt>
                <c:pt idx="243">
                  <c:v>0.33698000000000006</c:v>
                </c:pt>
                <c:pt idx="244">
                  <c:v>0.33828999999999998</c:v>
                </c:pt>
                <c:pt idx="245">
                  <c:v>0.3395999999999999</c:v>
                </c:pt>
                <c:pt idx="246">
                  <c:v>0.34089999999999998</c:v>
                </c:pt>
                <c:pt idx="247">
                  <c:v>0.3422099999999999</c:v>
                </c:pt>
                <c:pt idx="248">
                  <c:v>0.34352000000000005</c:v>
                </c:pt>
                <c:pt idx="249">
                  <c:v>0.3448199999999999</c:v>
                </c:pt>
                <c:pt idx="250">
                  <c:v>0.34613000000000005</c:v>
                </c:pt>
                <c:pt idx="251">
                  <c:v>0.34743999999999997</c:v>
                </c:pt>
                <c:pt idx="252">
                  <c:v>0.34874000000000005</c:v>
                </c:pt>
                <c:pt idx="253">
                  <c:v>0.35004999999999997</c:v>
                </c:pt>
                <c:pt idx="254">
                  <c:v>0.35135999999999989</c:v>
                </c:pt>
                <c:pt idx="255">
                  <c:v>0.35265999999999997</c:v>
                </c:pt>
                <c:pt idx="256">
                  <c:v>0.3539699999999999</c:v>
                </c:pt>
                <c:pt idx="257">
                  <c:v>0.35528000000000004</c:v>
                </c:pt>
                <c:pt idx="258">
                  <c:v>0.3565799999999999</c:v>
                </c:pt>
                <c:pt idx="259">
                  <c:v>0.35789000000000004</c:v>
                </c:pt>
                <c:pt idx="260">
                  <c:v>0.35919999999999996</c:v>
                </c:pt>
                <c:pt idx="261">
                  <c:v>0.36050000000000004</c:v>
                </c:pt>
                <c:pt idx="262">
                  <c:v>0.36180999999999996</c:v>
                </c:pt>
                <c:pt idx="263">
                  <c:v>0.36311999999999989</c:v>
                </c:pt>
                <c:pt idx="264">
                  <c:v>0.36441999999999997</c:v>
                </c:pt>
                <c:pt idx="265">
                  <c:v>0.36572999999999989</c:v>
                </c:pt>
                <c:pt idx="266">
                  <c:v>0.36704000000000003</c:v>
                </c:pt>
                <c:pt idx="267">
                  <c:v>0.36833999999999989</c:v>
                </c:pt>
                <c:pt idx="268">
                  <c:v>0.36965000000000003</c:v>
                </c:pt>
                <c:pt idx="269">
                  <c:v>0.37095999999999996</c:v>
                </c:pt>
                <c:pt idx="270">
                  <c:v>0.37226999999999988</c:v>
                </c:pt>
                <c:pt idx="271">
                  <c:v>0.37356999999999996</c:v>
                </c:pt>
                <c:pt idx="272">
                  <c:v>0.37487999999999988</c:v>
                </c:pt>
                <c:pt idx="273">
                  <c:v>0.37619000000000002</c:v>
                </c:pt>
                <c:pt idx="274">
                  <c:v>0.37748999999999988</c:v>
                </c:pt>
                <c:pt idx="275">
                  <c:v>0.37880000000000003</c:v>
                </c:pt>
                <c:pt idx="276">
                  <c:v>0.38010999999999995</c:v>
                </c:pt>
                <c:pt idx="277">
                  <c:v>0.38141000000000003</c:v>
                </c:pt>
                <c:pt idx="278">
                  <c:v>0.38271999999999995</c:v>
                </c:pt>
                <c:pt idx="279">
                  <c:v>0.38402999999999987</c:v>
                </c:pt>
                <c:pt idx="280">
                  <c:v>0.38532999999999995</c:v>
                </c:pt>
                <c:pt idx="281">
                  <c:v>0.38663999999999987</c:v>
                </c:pt>
                <c:pt idx="282">
                  <c:v>0.38795000000000002</c:v>
                </c:pt>
                <c:pt idx="283">
                  <c:v>0.38924999999999987</c:v>
                </c:pt>
                <c:pt idx="284">
                  <c:v>0.39056000000000002</c:v>
                </c:pt>
                <c:pt idx="285">
                  <c:v>0.39186999999999994</c:v>
                </c:pt>
                <c:pt idx="286">
                  <c:v>0.39317000000000002</c:v>
                </c:pt>
                <c:pt idx="287">
                  <c:v>0.39447999999999994</c:v>
                </c:pt>
                <c:pt idx="288">
                  <c:v>0.39578999999999986</c:v>
                </c:pt>
                <c:pt idx="289">
                  <c:v>0.39708999999999994</c:v>
                </c:pt>
                <c:pt idx="290">
                  <c:v>0.39839999999999987</c:v>
                </c:pt>
                <c:pt idx="291">
                  <c:v>0.39971000000000001</c:v>
                </c:pt>
                <c:pt idx="292">
                  <c:v>0.40100999999999987</c:v>
                </c:pt>
                <c:pt idx="293">
                  <c:v>0.40232000000000001</c:v>
                </c:pt>
                <c:pt idx="294">
                  <c:v>0.40362999999999993</c:v>
                </c:pt>
                <c:pt idx="295">
                  <c:v>0.40493000000000001</c:v>
                </c:pt>
                <c:pt idx="296">
                  <c:v>0.40623999999999993</c:v>
                </c:pt>
                <c:pt idx="297">
                  <c:v>0.40754999999999986</c:v>
                </c:pt>
                <c:pt idx="298">
                  <c:v>0.40884999999999994</c:v>
                </c:pt>
                <c:pt idx="299">
                  <c:v>0.41015999999999986</c:v>
                </c:pt>
                <c:pt idx="300">
                  <c:v>0.41147</c:v>
                </c:pt>
                <c:pt idx="301">
                  <c:v>0.41277999999999992</c:v>
                </c:pt>
                <c:pt idx="302">
                  <c:v>0.41408</c:v>
                </c:pt>
                <c:pt idx="303">
                  <c:v>0.41538999999999993</c:v>
                </c:pt>
                <c:pt idx="304">
                  <c:v>0.41669999999999985</c:v>
                </c:pt>
                <c:pt idx="305">
                  <c:v>0.41799999999999993</c:v>
                </c:pt>
                <c:pt idx="306">
                  <c:v>0.41930999999999985</c:v>
                </c:pt>
                <c:pt idx="307">
                  <c:v>0.42061999999999999</c:v>
                </c:pt>
                <c:pt idx="308">
                  <c:v>0.42191999999999985</c:v>
                </c:pt>
                <c:pt idx="309">
                  <c:v>0.42323</c:v>
                </c:pt>
                <c:pt idx="310">
                  <c:v>0.42453999999999992</c:v>
                </c:pt>
                <c:pt idx="311">
                  <c:v>0.42584</c:v>
                </c:pt>
                <c:pt idx="312">
                  <c:v>0.42714999999999992</c:v>
                </c:pt>
                <c:pt idx="313">
                  <c:v>0.42845999999999984</c:v>
                </c:pt>
                <c:pt idx="314">
                  <c:v>0.42975999999999992</c:v>
                </c:pt>
                <c:pt idx="315">
                  <c:v>0.43106999999999984</c:v>
                </c:pt>
                <c:pt idx="316">
                  <c:v>0.43237999999999999</c:v>
                </c:pt>
                <c:pt idx="317">
                  <c:v>0.43367999999999984</c:v>
                </c:pt>
                <c:pt idx="318">
                  <c:v>0.43498999999999999</c:v>
                </c:pt>
                <c:pt idx="319">
                  <c:v>0.43629999999999991</c:v>
                </c:pt>
                <c:pt idx="320">
                  <c:v>0.43759999999999999</c:v>
                </c:pt>
                <c:pt idx="321">
                  <c:v>0.43890999999999991</c:v>
                </c:pt>
                <c:pt idx="322">
                  <c:v>0.44022000000000006</c:v>
                </c:pt>
                <c:pt idx="323">
                  <c:v>0.44151999999999991</c:v>
                </c:pt>
                <c:pt idx="324">
                  <c:v>0.44283000000000006</c:v>
                </c:pt>
                <c:pt idx="325">
                  <c:v>0.44413999999999998</c:v>
                </c:pt>
                <c:pt idx="326">
                  <c:v>0.44543999999999984</c:v>
                </c:pt>
                <c:pt idx="327">
                  <c:v>0.44674999999999998</c:v>
                </c:pt>
                <c:pt idx="328">
                  <c:v>0.4480599999999999</c:v>
                </c:pt>
                <c:pt idx="329">
                  <c:v>0.44935999999999998</c:v>
                </c:pt>
                <c:pt idx="330">
                  <c:v>0.4506699999999999</c:v>
                </c:pt>
                <c:pt idx="331">
                  <c:v>0.45198000000000005</c:v>
                </c:pt>
                <c:pt idx="332">
                  <c:v>0.45328999999999997</c:v>
                </c:pt>
                <c:pt idx="333">
                  <c:v>0.45459000000000005</c:v>
                </c:pt>
                <c:pt idx="334">
                  <c:v>0.45589999999999997</c:v>
                </c:pt>
                <c:pt idx="335">
                  <c:v>0.45720999999999989</c:v>
                </c:pt>
                <c:pt idx="336">
                  <c:v>0.45850999999999997</c:v>
                </c:pt>
                <c:pt idx="337">
                  <c:v>0.4598199999999999</c:v>
                </c:pt>
                <c:pt idx="338">
                  <c:v>0.46113000000000004</c:v>
                </c:pt>
                <c:pt idx="339">
                  <c:v>0.4624299999999999</c:v>
                </c:pt>
                <c:pt idx="340">
                  <c:v>0.46374000000000004</c:v>
                </c:pt>
                <c:pt idx="341">
                  <c:v>0.46504999999999996</c:v>
                </c:pt>
                <c:pt idx="342">
                  <c:v>0.46635000000000004</c:v>
                </c:pt>
                <c:pt idx="343">
                  <c:v>0.46765999999999996</c:v>
                </c:pt>
                <c:pt idx="344">
                  <c:v>0.46896999999999989</c:v>
                </c:pt>
                <c:pt idx="345">
                  <c:v>0.47026999999999997</c:v>
                </c:pt>
                <c:pt idx="346">
                  <c:v>0.47157999999999989</c:v>
                </c:pt>
                <c:pt idx="347">
                  <c:v>0.47289000000000003</c:v>
                </c:pt>
                <c:pt idx="348">
                  <c:v>0.47418999999999989</c:v>
                </c:pt>
                <c:pt idx="349">
                  <c:v>0.47550000000000003</c:v>
                </c:pt>
                <c:pt idx="350">
                  <c:v>0.47680999999999996</c:v>
                </c:pt>
                <c:pt idx="351">
                  <c:v>0.47811000000000003</c:v>
                </c:pt>
                <c:pt idx="352">
                  <c:v>0.47941999999999996</c:v>
                </c:pt>
                <c:pt idx="353">
                  <c:v>0.48072999999999988</c:v>
                </c:pt>
                <c:pt idx="354">
                  <c:v>0.48202999999999996</c:v>
                </c:pt>
                <c:pt idx="355">
                  <c:v>0.48333999999999988</c:v>
                </c:pt>
                <c:pt idx="356">
                  <c:v>0.48465000000000003</c:v>
                </c:pt>
                <c:pt idx="357">
                  <c:v>0.48594999999999988</c:v>
                </c:pt>
                <c:pt idx="358">
                  <c:v>0.48726000000000003</c:v>
                </c:pt>
                <c:pt idx="359">
                  <c:v>0.48856999999999995</c:v>
                </c:pt>
                <c:pt idx="360">
                  <c:v>0.48987000000000003</c:v>
                </c:pt>
                <c:pt idx="361">
                  <c:v>0.49117999999999995</c:v>
                </c:pt>
                <c:pt idx="362">
                  <c:v>0.49248999999999987</c:v>
                </c:pt>
                <c:pt idx="363">
                  <c:v>0.49380000000000002</c:v>
                </c:pt>
                <c:pt idx="364">
                  <c:v>0.49509999999999987</c:v>
                </c:pt>
                <c:pt idx="365">
                  <c:v>0.49641000000000002</c:v>
                </c:pt>
                <c:pt idx="366">
                  <c:v>0.49771999999999994</c:v>
                </c:pt>
                <c:pt idx="367">
                  <c:v>0.49902000000000002</c:v>
                </c:pt>
                <c:pt idx="368">
                  <c:v>0.50032999999999994</c:v>
                </c:pt>
                <c:pt idx="369">
                  <c:v>0.50163999999999986</c:v>
                </c:pt>
                <c:pt idx="370">
                  <c:v>0.50293999999999994</c:v>
                </c:pt>
                <c:pt idx="371">
                  <c:v>0.50424999999999986</c:v>
                </c:pt>
                <c:pt idx="372">
                  <c:v>0.50556000000000001</c:v>
                </c:pt>
                <c:pt idx="373">
                  <c:v>0.50685999999999987</c:v>
                </c:pt>
                <c:pt idx="374">
                  <c:v>0.50817000000000001</c:v>
                </c:pt>
                <c:pt idx="375">
                  <c:v>0.50947999999999993</c:v>
                </c:pt>
                <c:pt idx="376">
                  <c:v>0.51078000000000001</c:v>
                </c:pt>
                <c:pt idx="377">
                  <c:v>0.51208999999999993</c:v>
                </c:pt>
                <c:pt idx="378">
                  <c:v>0.51339999999999986</c:v>
                </c:pt>
                <c:pt idx="379">
                  <c:v>0.51469999999999994</c:v>
                </c:pt>
                <c:pt idx="380">
                  <c:v>0.51600999999999986</c:v>
                </c:pt>
                <c:pt idx="381">
                  <c:v>0.51732</c:v>
                </c:pt>
                <c:pt idx="382">
                  <c:v>0.51861999999999986</c:v>
                </c:pt>
                <c:pt idx="383">
                  <c:v>0.51993</c:v>
                </c:pt>
                <c:pt idx="384">
                  <c:v>0.52123999999999993</c:v>
                </c:pt>
                <c:pt idx="385">
                  <c:v>0.52254</c:v>
                </c:pt>
                <c:pt idx="386">
                  <c:v>0.52384999999999993</c:v>
                </c:pt>
                <c:pt idx="387">
                  <c:v>0.52515999999999985</c:v>
                </c:pt>
                <c:pt idx="388">
                  <c:v>0.52645999999999993</c:v>
                </c:pt>
                <c:pt idx="389">
                  <c:v>0.52776999999999985</c:v>
                </c:pt>
                <c:pt idx="390">
                  <c:v>0.52907999999999999</c:v>
                </c:pt>
                <c:pt idx="391">
                  <c:v>0.53037999999999985</c:v>
                </c:pt>
                <c:pt idx="392">
                  <c:v>0.53169</c:v>
                </c:pt>
                <c:pt idx="393">
                  <c:v>0.53299999999999992</c:v>
                </c:pt>
                <c:pt idx="394">
                  <c:v>0.53430999999999984</c:v>
                </c:pt>
                <c:pt idx="395">
                  <c:v>0.53560999999999992</c:v>
                </c:pt>
                <c:pt idx="396">
                  <c:v>0.53691999999999984</c:v>
                </c:pt>
                <c:pt idx="397">
                  <c:v>0.53822999999999999</c:v>
                </c:pt>
                <c:pt idx="398">
                  <c:v>0.53952999999999984</c:v>
                </c:pt>
                <c:pt idx="399">
                  <c:v>0.54083999999999999</c:v>
                </c:pt>
                <c:pt idx="400">
                  <c:v>0.54214999999999991</c:v>
                </c:pt>
                <c:pt idx="401">
                  <c:v>0.54344999999999999</c:v>
                </c:pt>
                <c:pt idx="402">
                  <c:v>0.54475999999999991</c:v>
                </c:pt>
                <c:pt idx="403">
                  <c:v>0.54607000000000006</c:v>
                </c:pt>
                <c:pt idx="404">
                  <c:v>0.54736999999999991</c:v>
                </c:pt>
                <c:pt idx="405">
                  <c:v>0.54868000000000006</c:v>
                </c:pt>
                <c:pt idx="406">
                  <c:v>0.54998999999999998</c:v>
                </c:pt>
                <c:pt idx="407">
                  <c:v>0.55128999999999984</c:v>
                </c:pt>
                <c:pt idx="408">
                  <c:v>0.55259999999999998</c:v>
                </c:pt>
                <c:pt idx="409">
                  <c:v>0.5539099999999999</c:v>
                </c:pt>
                <c:pt idx="410">
                  <c:v>0.55520999999999998</c:v>
                </c:pt>
                <c:pt idx="411">
                  <c:v>0.5565199999999999</c:v>
                </c:pt>
                <c:pt idx="412">
                  <c:v>0.55783000000000005</c:v>
                </c:pt>
                <c:pt idx="413">
                  <c:v>0.5591299999999999</c:v>
                </c:pt>
                <c:pt idx="414">
                  <c:v>0.56044000000000005</c:v>
                </c:pt>
                <c:pt idx="415">
                  <c:v>0.56174999999999997</c:v>
                </c:pt>
                <c:pt idx="416">
                  <c:v>0.56305000000000005</c:v>
                </c:pt>
                <c:pt idx="417">
                  <c:v>0.56435999999999997</c:v>
                </c:pt>
              </c:numCache>
            </c:numRef>
          </c:xVal>
          <c:yVal>
            <c:numRef>
              <c:f>Differentiation!$B$26:$PC$26</c:f>
              <c:numCache>
                <c:formatCode>General</c:formatCode>
                <c:ptCount val="418"/>
                <c:pt idx="0">
                  <c:v>-1.0031066793893699</c:v>
                </c:pt>
                <c:pt idx="1">
                  <c:v>-2.5894442748088737</c:v>
                </c:pt>
                <c:pt idx="2">
                  <c:v>-3.2667499038465095</c:v>
                </c:pt>
                <c:pt idx="3">
                  <c:v>2.7516211832057982</c:v>
                </c:pt>
                <c:pt idx="4">
                  <c:v>-1.4336708015268009</c:v>
                </c:pt>
                <c:pt idx="5">
                  <c:v>-0.43531788461536508</c:v>
                </c:pt>
                <c:pt idx="6">
                  <c:v>0.38340309374999937</c:v>
                </c:pt>
                <c:pt idx="7">
                  <c:v>1.3685265171756502</c:v>
                </c:pt>
                <c:pt idx="8">
                  <c:v>-1.5716768702290984</c:v>
                </c:pt>
                <c:pt idx="9">
                  <c:v>-1.1617890576922378</c:v>
                </c:pt>
                <c:pt idx="10">
                  <c:v>6.0477805820614279</c:v>
                </c:pt>
                <c:pt idx="11">
                  <c:v>-9.9897020038154538E-2</c:v>
                </c:pt>
                <c:pt idx="12">
                  <c:v>1.7343974509617275</c:v>
                </c:pt>
                <c:pt idx="13">
                  <c:v>2.1968608568699857</c:v>
                </c:pt>
                <c:pt idx="14">
                  <c:v>-0.11863236641222057</c:v>
                </c:pt>
                <c:pt idx="15">
                  <c:v>1.2160322519084696</c:v>
                </c:pt>
                <c:pt idx="16">
                  <c:v>1.5904410576922103</c:v>
                </c:pt>
                <c:pt idx="17">
                  <c:v>-0.11685658396947082</c:v>
                </c:pt>
                <c:pt idx="18">
                  <c:v>-7.1367938931289468E-2</c:v>
                </c:pt>
                <c:pt idx="19">
                  <c:v>1.7982199038463491</c:v>
                </c:pt>
                <c:pt idx="20">
                  <c:v>0.51623931297704417</c:v>
                </c:pt>
                <c:pt idx="21">
                  <c:v>2.0153868320611856</c:v>
                </c:pt>
                <c:pt idx="22">
                  <c:v>0.55744520192304392</c:v>
                </c:pt>
                <c:pt idx="23">
                  <c:v>-0.45200816793895776</c:v>
                </c:pt>
                <c:pt idx="24">
                  <c:v>0.90907437022906368</c:v>
                </c:pt>
                <c:pt idx="25">
                  <c:v>0.41782629807689642</c:v>
                </c:pt>
                <c:pt idx="26">
                  <c:v>0.93539971374051167</c:v>
                </c:pt>
                <c:pt idx="27">
                  <c:v>1.3684044847326764</c:v>
                </c:pt>
                <c:pt idx="28">
                  <c:v>0.73401057692315541</c:v>
                </c:pt>
                <c:pt idx="29">
                  <c:v>1.1941547805342216</c:v>
                </c:pt>
                <c:pt idx="30">
                  <c:v>1.4274597709924515</c:v>
                </c:pt>
                <c:pt idx="31">
                  <c:v>1.191615923076849</c:v>
                </c:pt>
                <c:pt idx="32">
                  <c:v>1.9878579961833229</c:v>
                </c:pt>
                <c:pt idx="33">
                  <c:v>0.23314087786260945</c:v>
                </c:pt>
                <c:pt idx="34">
                  <c:v>0.64733711538457694</c:v>
                </c:pt>
                <c:pt idx="35">
                  <c:v>1.8107552576336969</c:v>
                </c:pt>
                <c:pt idx="36">
                  <c:v>1.2506010973281034</c:v>
                </c:pt>
                <c:pt idx="37">
                  <c:v>3.4264512692311557</c:v>
                </c:pt>
                <c:pt idx="38">
                  <c:v>2.2555803435111925</c:v>
                </c:pt>
                <c:pt idx="39">
                  <c:v>0.97258173664128089</c:v>
                </c:pt>
                <c:pt idx="40">
                  <c:v>1.7285715865383602</c:v>
                </c:pt>
                <c:pt idx="41">
                  <c:v>-0.18855022328245621</c:v>
                </c:pt>
                <c:pt idx="42">
                  <c:v>2.1878906307253221</c:v>
                </c:pt>
                <c:pt idx="43">
                  <c:v>1.577427741346058</c:v>
                </c:pt>
                <c:pt idx="44">
                  <c:v>0.36177653816795785</c:v>
                </c:pt>
                <c:pt idx="45">
                  <c:v>1.9581409923661934</c:v>
                </c:pt>
                <c:pt idx="46">
                  <c:v>-0.86290823473286871</c:v>
                </c:pt>
                <c:pt idx="47">
                  <c:v>9.3797307692246104E-3</c:v>
                </c:pt>
                <c:pt idx="48">
                  <c:v>0.80284302480921177</c:v>
                </c:pt>
                <c:pt idx="49">
                  <c:v>0.98685532442753898</c:v>
                </c:pt>
                <c:pt idx="50">
                  <c:v>1.1452430769230078</c:v>
                </c:pt>
                <c:pt idx="51">
                  <c:v>0.51685368320613401</c:v>
                </c:pt>
                <c:pt idx="52">
                  <c:v>1.563420744274636</c:v>
                </c:pt>
                <c:pt idx="53">
                  <c:v>-0.14553848076924175</c:v>
                </c:pt>
                <c:pt idx="54">
                  <c:v>1.7028482805341576</c:v>
                </c:pt>
                <c:pt idx="55">
                  <c:v>0.28992716020994713</c:v>
                </c:pt>
                <c:pt idx="56">
                  <c:v>0.58016140874995925</c:v>
                </c:pt>
                <c:pt idx="57">
                  <c:v>1.206620184160385</c:v>
                </c:pt>
                <c:pt idx="58">
                  <c:v>-0.36021452290078509</c:v>
                </c:pt>
                <c:pt idx="59">
                  <c:v>1.7003560673075855</c:v>
                </c:pt>
                <c:pt idx="60">
                  <c:v>1.5771893702291053</c:v>
                </c:pt>
                <c:pt idx="61">
                  <c:v>1.184556297697091E-3</c:v>
                </c:pt>
                <c:pt idx="62">
                  <c:v>2.9620125432695659</c:v>
                </c:pt>
                <c:pt idx="63">
                  <c:v>2.4511141889310175</c:v>
                </c:pt>
                <c:pt idx="64">
                  <c:v>-0.73568730916033731</c:v>
                </c:pt>
                <c:pt idx="65">
                  <c:v>2.3137955480767824</c:v>
                </c:pt>
                <c:pt idx="66">
                  <c:v>1.2769474809161179</c:v>
                </c:pt>
                <c:pt idx="67">
                  <c:v>-0.57393120229012273</c:v>
                </c:pt>
                <c:pt idx="68">
                  <c:v>2.8780041634613602</c:v>
                </c:pt>
                <c:pt idx="69">
                  <c:v>1.3488161736642184</c:v>
                </c:pt>
                <c:pt idx="70">
                  <c:v>0.88663302480905182</c:v>
                </c:pt>
                <c:pt idx="71">
                  <c:v>2.8869301730772383</c:v>
                </c:pt>
                <c:pt idx="72">
                  <c:v>3.1985124045796565E-2</c:v>
                </c:pt>
                <c:pt idx="73">
                  <c:v>1.6799953912214836</c:v>
                </c:pt>
                <c:pt idx="74">
                  <c:v>0.58425291346148622</c:v>
                </c:pt>
                <c:pt idx="75">
                  <c:v>1.8233456393131007</c:v>
                </c:pt>
                <c:pt idx="76">
                  <c:v>1.4570799904578504</c:v>
                </c:pt>
                <c:pt idx="77">
                  <c:v>0.28040530534352698</c:v>
                </c:pt>
                <c:pt idx="78">
                  <c:v>1.2892210961537742</c:v>
                </c:pt>
                <c:pt idx="79">
                  <c:v>0.62759181297712663</c:v>
                </c:pt>
                <c:pt idx="80">
                  <c:v>1.3123453053435945</c:v>
                </c:pt>
                <c:pt idx="81">
                  <c:v>2.7446832908652197</c:v>
                </c:pt>
                <c:pt idx="82">
                  <c:v>1.0440538239504467</c:v>
                </c:pt>
                <c:pt idx="83">
                  <c:v>0.23776548664118627</c:v>
                </c:pt>
                <c:pt idx="84">
                  <c:v>1.8250191346155975</c:v>
                </c:pt>
                <c:pt idx="85">
                  <c:v>-0.90681887404571149</c:v>
                </c:pt>
                <c:pt idx="86">
                  <c:v>1.4841665639313932</c:v>
                </c:pt>
                <c:pt idx="87">
                  <c:v>2.0197821201921848</c:v>
                </c:pt>
                <c:pt idx="88">
                  <c:v>1.0816938893130457</c:v>
                </c:pt>
                <c:pt idx="89">
                  <c:v>1.2563959551527395</c:v>
                </c:pt>
                <c:pt idx="90">
                  <c:v>0.56267274807688228</c:v>
                </c:pt>
                <c:pt idx="91">
                  <c:v>0.82497760591608738</c:v>
                </c:pt>
                <c:pt idx="92">
                  <c:v>-0.40290896164118362</c:v>
                </c:pt>
                <c:pt idx="93">
                  <c:v>0.71431051326931172</c:v>
                </c:pt>
                <c:pt idx="94">
                  <c:v>2.4017562738547058</c:v>
                </c:pt>
                <c:pt idx="95">
                  <c:v>1.9984087528627035</c:v>
                </c:pt>
                <c:pt idx="96">
                  <c:v>-0.70011591057688571</c:v>
                </c:pt>
                <c:pt idx="97">
                  <c:v>1.1721207709924368</c:v>
                </c:pt>
                <c:pt idx="98">
                  <c:v>-1.9895929608779708</c:v>
                </c:pt>
                <c:pt idx="99">
                  <c:v>0.67832033365380962</c:v>
                </c:pt>
                <c:pt idx="100">
                  <c:v>1.4905316078245034</c:v>
                </c:pt>
                <c:pt idx="101">
                  <c:v>-1.3019599236634262E-2</c:v>
                </c:pt>
                <c:pt idx="102">
                  <c:v>1.2168928557693597</c:v>
                </c:pt>
                <c:pt idx="103">
                  <c:v>3.8516089980918732E-2</c:v>
                </c:pt>
                <c:pt idx="104">
                  <c:v>1.8949508682252969</c:v>
                </c:pt>
                <c:pt idx="105">
                  <c:v>-0.20745114923075147</c:v>
                </c:pt>
                <c:pt idx="106">
                  <c:v>1.0464151517176168</c:v>
                </c:pt>
                <c:pt idx="107">
                  <c:v>-0.70192598187027189</c:v>
                </c:pt>
                <c:pt idx="108">
                  <c:v>-1.120159929807627</c:v>
                </c:pt>
                <c:pt idx="109">
                  <c:v>1.8010305343512525</c:v>
                </c:pt>
                <c:pt idx="110">
                  <c:v>0.64237877862587889</c:v>
                </c:pt>
                <c:pt idx="111">
                  <c:v>-0.33661597328244758</c:v>
                </c:pt>
                <c:pt idx="112">
                  <c:v>1.7038034999999025</c:v>
                </c:pt>
                <c:pt idx="113">
                  <c:v>7.5155152671743483E-2</c:v>
                </c:pt>
                <c:pt idx="114">
                  <c:v>-1.0449789561069318</c:v>
                </c:pt>
                <c:pt idx="115">
                  <c:v>0.64278972692304637</c:v>
                </c:pt>
                <c:pt idx="116">
                  <c:v>-0.46682879770994606</c:v>
                </c:pt>
                <c:pt idx="117">
                  <c:v>-0.50938445610682581</c:v>
                </c:pt>
                <c:pt idx="118">
                  <c:v>1.2754118596155302</c:v>
                </c:pt>
                <c:pt idx="119">
                  <c:v>0.57406754198467258</c:v>
                </c:pt>
                <c:pt idx="120">
                  <c:v>-0.33159959828245877</c:v>
                </c:pt>
                <c:pt idx="121">
                  <c:v>-0.76844631634610538</c:v>
                </c:pt>
                <c:pt idx="122">
                  <c:v>7.0248606870225813E-2</c:v>
                </c:pt>
                <c:pt idx="123">
                  <c:v>-0.66847268129775128</c:v>
                </c:pt>
                <c:pt idx="124">
                  <c:v>1.6556123769229774</c:v>
                </c:pt>
                <c:pt idx="125">
                  <c:v>-0.49732933396949314</c:v>
                </c:pt>
                <c:pt idx="126">
                  <c:v>-0.18137808206105763</c:v>
                </c:pt>
                <c:pt idx="127">
                  <c:v>1.2004656057693626</c:v>
                </c:pt>
                <c:pt idx="128">
                  <c:v>-2.12066716603029</c:v>
                </c:pt>
                <c:pt idx="129">
                  <c:v>2.0122939408398013</c:v>
                </c:pt>
                <c:pt idx="130">
                  <c:v>0.6058788749999654</c:v>
                </c:pt>
                <c:pt idx="131">
                  <c:v>-0.93768466603058997</c:v>
                </c:pt>
                <c:pt idx="132">
                  <c:v>2.3785680057253415</c:v>
                </c:pt>
                <c:pt idx="133">
                  <c:v>-0.53706167307688701</c:v>
                </c:pt>
                <c:pt idx="134">
                  <c:v>-0.18540094465650564</c:v>
                </c:pt>
                <c:pt idx="135">
                  <c:v>0.74414121183198378</c:v>
                </c:pt>
                <c:pt idx="136">
                  <c:v>-3.2337893942311382</c:v>
                </c:pt>
                <c:pt idx="137">
                  <c:v>0.98706572519073765</c:v>
                </c:pt>
                <c:pt idx="138">
                  <c:v>-0.28401157442751707</c:v>
                </c:pt>
                <c:pt idx="139">
                  <c:v>-1.8991495384614034</c:v>
                </c:pt>
                <c:pt idx="140">
                  <c:v>3.1706553435116462</c:v>
                </c:pt>
                <c:pt idx="141">
                  <c:v>-1.3499860019084817</c:v>
                </c:pt>
                <c:pt idx="142">
                  <c:v>1.2957573091601526</c:v>
                </c:pt>
                <c:pt idx="143">
                  <c:v>1.5748788461540311</c:v>
                </c:pt>
                <c:pt idx="144">
                  <c:v>-0.16871616412211521</c:v>
                </c:pt>
                <c:pt idx="145">
                  <c:v>-0.51194292938935382</c:v>
                </c:pt>
                <c:pt idx="146">
                  <c:v>-1.0532436923076229</c:v>
                </c:pt>
                <c:pt idx="147">
                  <c:v>0.6119127480916281</c:v>
                </c:pt>
                <c:pt idx="148">
                  <c:v>-1.4327702862596325</c:v>
                </c:pt>
                <c:pt idx="149">
                  <c:v>1.5181454682691513</c:v>
                </c:pt>
                <c:pt idx="150">
                  <c:v>7.343112881680483E-2</c:v>
                </c:pt>
                <c:pt idx="151">
                  <c:v>-2.2861894465646344</c:v>
                </c:pt>
                <c:pt idx="152">
                  <c:v>1.7830647692309778</c:v>
                </c:pt>
                <c:pt idx="153">
                  <c:v>0.39336105916023495</c:v>
                </c:pt>
                <c:pt idx="154">
                  <c:v>-1.4229698187023672</c:v>
                </c:pt>
                <c:pt idx="155">
                  <c:v>2.2807756730767768</c:v>
                </c:pt>
                <c:pt idx="156">
                  <c:v>-1.3860991889313659</c:v>
                </c:pt>
                <c:pt idx="157">
                  <c:v>-0.60358508587780846</c:v>
                </c:pt>
                <c:pt idx="158">
                  <c:v>2.0564974903848356</c:v>
                </c:pt>
                <c:pt idx="159">
                  <c:v>-1.4311838645036394</c:v>
                </c:pt>
                <c:pt idx="160">
                  <c:v>-0.31216740458018161</c:v>
                </c:pt>
                <c:pt idx="161">
                  <c:v>-0.35880862499996652</c:v>
                </c:pt>
                <c:pt idx="162">
                  <c:v>-0.18047756679390195</c:v>
                </c:pt>
                <c:pt idx="163">
                  <c:v>1.6041122519084905</c:v>
                </c:pt>
                <c:pt idx="164">
                  <c:v>-0.74527727884612738</c:v>
                </c:pt>
                <c:pt idx="165">
                  <c:v>0.34729591603055698</c:v>
                </c:pt>
                <c:pt idx="166">
                  <c:v>-0.3426881393129379</c:v>
                </c:pt>
                <c:pt idx="167">
                  <c:v>-1.305449048077066</c:v>
                </c:pt>
                <c:pt idx="168">
                  <c:v>1.3735315305341866</c:v>
                </c:pt>
                <c:pt idx="169">
                  <c:v>-0.8822651049618504</c:v>
                </c:pt>
                <c:pt idx="170">
                  <c:v>7.0142746153839072E-2</c:v>
                </c:pt>
                <c:pt idx="171">
                  <c:v>0.52916212786262529</c:v>
                </c:pt>
                <c:pt idx="172">
                  <c:v>-0.13684886450383624</c:v>
                </c:pt>
                <c:pt idx="173">
                  <c:v>0.89993456106861647</c:v>
                </c:pt>
                <c:pt idx="174">
                  <c:v>1.3552778076924723</c:v>
                </c:pt>
                <c:pt idx="175">
                  <c:v>-2.5076067938928834</c:v>
                </c:pt>
                <c:pt idx="176">
                  <c:v>1.6790570038168922</c:v>
                </c:pt>
                <c:pt idx="177">
                  <c:v>-0.74934804807686273</c:v>
                </c:pt>
                <c:pt idx="178">
                  <c:v>-2.212751164122281</c:v>
                </c:pt>
                <c:pt idx="179">
                  <c:v>1.9376677356871221</c:v>
                </c:pt>
                <c:pt idx="180">
                  <c:v>-1.8808156419229622</c:v>
                </c:pt>
                <c:pt idx="181">
                  <c:v>2.608017023473443</c:v>
                </c:pt>
                <c:pt idx="182">
                  <c:v>0.38535320610683027</c:v>
                </c:pt>
                <c:pt idx="183">
                  <c:v>-0.81317855769239578</c:v>
                </c:pt>
                <c:pt idx="184">
                  <c:v>1.688773311068513</c:v>
                </c:pt>
                <c:pt idx="185">
                  <c:v>-2.9806887022902413</c:v>
                </c:pt>
                <c:pt idx="186">
                  <c:v>-0.18110682692306418</c:v>
                </c:pt>
                <c:pt idx="187">
                  <c:v>1.0686381011450952</c:v>
                </c:pt>
                <c:pt idx="188">
                  <c:v>-0.55276067748095092</c:v>
                </c:pt>
                <c:pt idx="189">
                  <c:v>0.17424588461536386</c:v>
                </c:pt>
                <c:pt idx="190">
                  <c:v>1.4963954770993384</c:v>
                </c:pt>
                <c:pt idx="191">
                  <c:v>-2.4717881679374731E-2</c:v>
                </c:pt>
                <c:pt idx="192">
                  <c:v>-0.61051785576930218</c:v>
                </c:pt>
                <c:pt idx="193">
                  <c:v>0.71196672709914</c:v>
                </c:pt>
                <c:pt idx="194">
                  <c:v>-1.2630147423664775</c:v>
                </c:pt>
                <c:pt idx="195">
                  <c:v>0.82799022115380772</c:v>
                </c:pt>
                <c:pt idx="196">
                  <c:v>-1.1588158683207006</c:v>
                </c:pt>
                <c:pt idx="197">
                  <c:v>-1.002349236641271</c:v>
                </c:pt>
                <c:pt idx="198">
                  <c:v>-8.5231730769210742E-2</c:v>
                </c:pt>
                <c:pt idx="199">
                  <c:v>0.42633085877862431</c:v>
                </c:pt>
                <c:pt idx="200">
                  <c:v>0.55069874999994473</c:v>
                </c:pt>
                <c:pt idx="201">
                  <c:v>-7.8955961538463987E-2</c:v>
                </c:pt>
                <c:pt idx="202">
                  <c:v>0.40858565839689909</c:v>
                </c:pt>
                <c:pt idx="203">
                  <c:v>-1.2395424332061833</c:v>
                </c:pt>
                <c:pt idx="204">
                  <c:v>0.10112702290078007</c:v>
                </c:pt>
                <c:pt idx="205">
                  <c:v>1.3292376057691437</c:v>
                </c:pt>
                <c:pt idx="206">
                  <c:v>-1.0382225667939577</c:v>
                </c:pt>
                <c:pt idx="207">
                  <c:v>0.52944827290072261</c:v>
                </c:pt>
                <c:pt idx="208">
                  <c:v>0.62172519230774292</c:v>
                </c:pt>
                <c:pt idx="209">
                  <c:v>-1.2980338454196876</c:v>
                </c:pt>
                <c:pt idx="210">
                  <c:v>0.62153227099238373</c:v>
                </c:pt>
                <c:pt idx="211">
                  <c:v>-0.95356073076916292</c:v>
                </c:pt>
                <c:pt idx="212">
                  <c:v>-0.9567764312977628</c:v>
                </c:pt>
                <c:pt idx="213">
                  <c:v>1.1848845229008294</c:v>
                </c:pt>
                <c:pt idx="214">
                  <c:v>0.15183969230769559</c:v>
                </c:pt>
                <c:pt idx="215">
                  <c:v>9.6704398854949844E-2</c:v>
                </c:pt>
                <c:pt idx="216">
                  <c:v>-9.686851145026187E-3</c:v>
                </c:pt>
                <c:pt idx="217">
                  <c:v>-0.59920450961546745</c:v>
                </c:pt>
                <c:pt idx="218">
                  <c:v>-0.46557060114497678</c:v>
                </c:pt>
                <c:pt idx="219">
                  <c:v>0.3219300000000187</c:v>
                </c:pt>
                <c:pt idx="220">
                  <c:v>0.85788069230764274</c:v>
                </c:pt>
                <c:pt idx="221">
                  <c:v>1.0756612786260162</c:v>
                </c:pt>
                <c:pt idx="222">
                  <c:v>-0.25250195610688952</c:v>
                </c:pt>
                <c:pt idx="223">
                  <c:v>0.34732142307690789</c:v>
                </c:pt>
                <c:pt idx="224">
                  <c:v>-0.70849090648858237</c:v>
                </c:pt>
                <c:pt idx="225">
                  <c:v>-1.2469864122136125</c:v>
                </c:pt>
                <c:pt idx="226">
                  <c:v>0.68759108653854029</c:v>
                </c:pt>
                <c:pt idx="227">
                  <c:v>-3.6285715648863133E-2</c:v>
                </c:pt>
                <c:pt idx="228">
                  <c:v>0.61660047709927879</c:v>
                </c:pt>
                <c:pt idx="229">
                  <c:v>6.8533096153829617E-2</c:v>
                </c:pt>
                <c:pt idx="230">
                  <c:v>-6.7643845419830484E-2</c:v>
                </c:pt>
                <c:pt idx="231">
                  <c:v>1.1248613931298215</c:v>
                </c:pt>
                <c:pt idx="232">
                  <c:v>-1.2288337788460562</c:v>
                </c:pt>
                <c:pt idx="233">
                  <c:v>1.114135162213806</c:v>
                </c:pt>
                <c:pt idx="234">
                  <c:v>-1.1075454103052222</c:v>
                </c:pt>
                <c:pt idx="235">
                  <c:v>-1.4312049045802488</c:v>
                </c:pt>
                <c:pt idx="236">
                  <c:v>1.2229396442306812</c:v>
                </c:pt>
                <c:pt idx="237">
                  <c:v>-0.57123386450383218</c:v>
                </c:pt>
                <c:pt idx="238">
                  <c:v>1.8067366030532299</c:v>
                </c:pt>
                <c:pt idx="239">
                  <c:v>-0.5080828846154225</c:v>
                </c:pt>
                <c:pt idx="240">
                  <c:v>-0.42254785305341669</c:v>
                </c:pt>
                <c:pt idx="241">
                  <c:v>-0.82356329198477241</c:v>
                </c:pt>
                <c:pt idx="242">
                  <c:v>-0.69636868269228258</c:v>
                </c:pt>
                <c:pt idx="243">
                  <c:v>1.1095905057252728</c:v>
                </c:pt>
                <c:pt idx="244">
                  <c:v>-1.4120079389313989</c:v>
                </c:pt>
                <c:pt idx="245">
                  <c:v>-0.13768104807690434</c:v>
                </c:pt>
                <c:pt idx="246">
                  <c:v>-0.28400736641221275</c:v>
                </c:pt>
                <c:pt idx="247">
                  <c:v>-3.5532480916026926E-2</c:v>
                </c:pt>
                <c:pt idx="248">
                  <c:v>2.2185904326925585</c:v>
                </c:pt>
                <c:pt idx="249">
                  <c:v>0.73668881679380716</c:v>
                </c:pt>
                <c:pt idx="250">
                  <c:v>0.31699399809162143</c:v>
                </c:pt>
                <c:pt idx="251">
                  <c:v>-2.6518559711536795</c:v>
                </c:pt>
                <c:pt idx="252">
                  <c:v>-0.59987361641226777</c:v>
                </c:pt>
                <c:pt idx="253">
                  <c:v>-0.40210531488551771</c:v>
                </c:pt>
                <c:pt idx="254">
                  <c:v>-0.47722984615382824</c:v>
                </c:pt>
                <c:pt idx="255">
                  <c:v>2.8654059160307206</c:v>
                </c:pt>
                <c:pt idx="256">
                  <c:v>-1.7539218034349306</c:v>
                </c:pt>
                <c:pt idx="257">
                  <c:v>0.29901072115388044</c:v>
                </c:pt>
                <c:pt idx="258">
                  <c:v>-0.26006375954195665</c:v>
                </c:pt>
                <c:pt idx="259">
                  <c:v>-0.30269095419848369</c:v>
                </c:pt>
                <c:pt idx="260">
                  <c:v>0.92419182692301671</c:v>
                </c:pt>
                <c:pt idx="261">
                  <c:v>0.92697105916034428</c:v>
                </c:pt>
                <c:pt idx="262">
                  <c:v>0.29417393129774322</c:v>
                </c:pt>
                <c:pt idx="263">
                  <c:v>-1.1045693076922323</c:v>
                </c:pt>
                <c:pt idx="264">
                  <c:v>1.5697538072520014</c:v>
                </c:pt>
                <c:pt idx="265">
                  <c:v>-0.73087333969457891</c:v>
                </c:pt>
                <c:pt idx="266">
                  <c:v>1.1154798173077991</c:v>
                </c:pt>
                <c:pt idx="267">
                  <c:v>0.73753883587778324</c:v>
                </c:pt>
                <c:pt idx="268">
                  <c:v>-1.9345550667940052</c:v>
                </c:pt>
                <c:pt idx="269">
                  <c:v>-0.47970111641222052</c:v>
                </c:pt>
                <c:pt idx="270">
                  <c:v>-0.3367586249999831</c:v>
                </c:pt>
                <c:pt idx="271">
                  <c:v>-1.2298429580153498</c:v>
                </c:pt>
                <c:pt idx="272">
                  <c:v>1.2918691030533043</c:v>
                </c:pt>
                <c:pt idx="273">
                  <c:v>2.2460723653848427</c:v>
                </c:pt>
                <c:pt idx="274">
                  <c:v>-0.61094069656482142</c:v>
                </c:pt>
                <c:pt idx="275">
                  <c:v>0.87500207061074375</c:v>
                </c:pt>
                <c:pt idx="276">
                  <c:v>-1.1690909999999124</c:v>
                </c:pt>
                <c:pt idx="277">
                  <c:v>-1.0640766125954759</c:v>
                </c:pt>
                <c:pt idx="278">
                  <c:v>-1.5306823854962983</c:v>
                </c:pt>
                <c:pt idx="279">
                  <c:v>1.2667088942306999</c:v>
                </c:pt>
                <c:pt idx="280">
                  <c:v>2.3792034160306832</c:v>
                </c:pt>
                <c:pt idx="281">
                  <c:v>-0.50038351145033966</c:v>
                </c:pt>
                <c:pt idx="282">
                  <c:v>1.077837923077045</c:v>
                </c:pt>
                <c:pt idx="283">
                  <c:v>2.9081593511433072E-2</c:v>
                </c:pt>
                <c:pt idx="284">
                  <c:v>-0.72673265267177922</c:v>
                </c:pt>
                <c:pt idx="285">
                  <c:v>-2.4540505096152465</c:v>
                </c:pt>
                <c:pt idx="286">
                  <c:v>0.89677013358784097</c:v>
                </c:pt>
                <c:pt idx="287">
                  <c:v>-0.7028142938931663</c:v>
                </c:pt>
                <c:pt idx="288">
                  <c:v>-0.96195245192300871</c:v>
                </c:pt>
                <c:pt idx="289">
                  <c:v>4.350435543893397</c:v>
                </c:pt>
                <c:pt idx="290">
                  <c:v>0.30621306297706363</c:v>
                </c:pt>
                <c:pt idx="291">
                  <c:v>-0.2389711153846398</c:v>
                </c:pt>
                <c:pt idx="292">
                  <c:v>-0.86016460877856249</c:v>
                </c:pt>
                <c:pt idx="293">
                  <c:v>-1.832611688931385</c:v>
                </c:pt>
                <c:pt idx="294">
                  <c:v>-0.24421223076922646</c:v>
                </c:pt>
                <c:pt idx="295">
                  <c:v>1.4581909064886376</c:v>
                </c:pt>
                <c:pt idx="296">
                  <c:v>-0.30020401717559464</c:v>
                </c:pt>
                <c:pt idx="297">
                  <c:v>-1.1975100576922242</c:v>
                </c:pt>
                <c:pt idx="298">
                  <c:v>0.28934733778626753</c:v>
                </c:pt>
                <c:pt idx="299">
                  <c:v>-1.0144304484731683</c:v>
                </c:pt>
                <c:pt idx="300">
                  <c:v>1.115023053435175</c:v>
                </c:pt>
                <c:pt idx="301">
                  <c:v>0.83748020192304928</c:v>
                </c:pt>
                <c:pt idx="302">
                  <c:v>-1.6609246660306527</c:v>
                </c:pt>
                <c:pt idx="303">
                  <c:v>0.82160235687027983</c:v>
                </c:pt>
                <c:pt idx="304">
                  <c:v>1.224084548076849</c:v>
                </c:pt>
                <c:pt idx="305">
                  <c:v>-0.47124342652674095</c:v>
                </c:pt>
                <c:pt idx="306">
                  <c:v>1.8501048291982738</c:v>
                </c:pt>
                <c:pt idx="307">
                  <c:v>-1.8083183798078988</c:v>
                </c:pt>
                <c:pt idx="308">
                  <c:v>-0.83064151030525679</c:v>
                </c:pt>
                <c:pt idx="309">
                  <c:v>1.2716562383588466</c:v>
                </c:pt>
                <c:pt idx="310">
                  <c:v>-1.4064677307691391</c:v>
                </c:pt>
                <c:pt idx="311">
                  <c:v>0.42256047709926986</c:v>
                </c:pt>
                <c:pt idx="312">
                  <c:v>0.23429387404581684</c:v>
                </c:pt>
                <c:pt idx="313">
                  <c:v>-0.16437002884614452</c:v>
                </c:pt>
                <c:pt idx="314">
                  <c:v>1.6857452232825307</c:v>
                </c:pt>
                <c:pt idx="315">
                  <c:v>-0.89810154961821043</c:v>
                </c:pt>
                <c:pt idx="316">
                  <c:v>0.36744332019233777</c:v>
                </c:pt>
                <c:pt idx="317">
                  <c:v>-0.85098398187011937</c:v>
                </c:pt>
                <c:pt idx="318">
                  <c:v>-1.7950968120230033</c:v>
                </c:pt>
                <c:pt idx="319">
                  <c:v>0.9846508067306865</c:v>
                </c:pt>
                <c:pt idx="320">
                  <c:v>0.382592748091649</c:v>
                </c:pt>
                <c:pt idx="321">
                  <c:v>1.1269106965647495</c:v>
                </c:pt>
                <c:pt idx="322">
                  <c:v>5.614926490385555E-2</c:v>
                </c:pt>
                <c:pt idx="323">
                  <c:v>-0.4382931941793467</c:v>
                </c:pt>
                <c:pt idx="324">
                  <c:v>-1.9326984904581261</c:v>
                </c:pt>
                <c:pt idx="325">
                  <c:v>0.31697299038465265</c:v>
                </c:pt>
                <c:pt idx="326">
                  <c:v>0.65535208969458347</c:v>
                </c:pt>
                <c:pt idx="327">
                  <c:v>2.4029534541986157</c:v>
                </c:pt>
                <c:pt idx="328">
                  <c:v>1.1026513817307155</c:v>
                </c:pt>
                <c:pt idx="329">
                  <c:v>-1.1402559961832954</c:v>
                </c:pt>
                <c:pt idx="330">
                  <c:v>-1.335444363549473</c:v>
                </c:pt>
                <c:pt idx="331">
                  <c:v>-2.5986724522902227</c:v>
                </c:pt>
                <c:pt idx="332">
                  <c:v>1.7093719730768189</c:v>
                </c:pt>
                <c:pt idx="333">
                  <c:v>0.30903579961832645</c:v>
                </c:pt>
                <c:pt idx="334">
                  <c:v>0.70506137404584579</c:v>
                </c:pt>
                <c:pt idx="335">
                  <c:v>1.447641865384526</c:v>
                </c:pt>
                <c:pt idx="336">
                  <c:v>-2.0532042652672815</c:v>
                </c:pt>
                <c:pt idx="337">
                  <c:v>0.66717240458008686</c:v>
                </c:pt>
                <c:pt idx="338">
                  <c:v>0.50723056730773675</c:v>
                </c:pt>
                <c:pt idx="339">
                  <c:v>-0.90617504770982082</c:v>
                </c:pt>
                <c:pt idx="340">
                  <c:v>-0.32850712786262115</c:v>
                </c:pt>
                <c:pt idx="341">
                  <c:v>-1.742709452884498</c:v>
                </c:pt>
                <c:pt idx="342">
                  <c:v>2.2982205830154072</c:v>
                </c:pt>
                <c:pt idx="343">
                  <c:v>-0.28677203244277566</c:v>
                </c:pt>
                <c:pt idx="344">
                  <c:v>0.40562247115380917</c:v>
                </c:pt>
                <c:pt idx="345">
                  <c:v>1.6003671183207231</c:v>
                </c:pt>
                <c:pt idx="346">
                  <c:v>-2.6612877194653808</c:v>
                </c:pt>
                <c:pt idx="347">
                  <c:v>1.2288719423078407</c:v>
                </c:pt>
                <c:pt idx="348">
                  <c:v>-0.20283054389309654</c:v>
                </c:pt>
                <c:pt idx="349">
                  <c:v>1.1737711545802065</c:v>
                </c:pt>
                <c:pt idx="350">
                  <c:v>-2.0204966249998568</c:v>
                </c:pt>
                <c:pt idx="351">
                  <c:v>-0.74374565839700135</c:v>
                </c:pt>
                <c:pt idx="352">
                  <c:v>-0.25167718511450043</c:v>
                </c:pt>
                <c:pt idx="353">
                  <c:v>-1.7567489423076208</c:v>
                </c:pt>
                <c:pt idx="354">
                  <c:v>3.5966411450383959</c:v>
                </c:pt>
                <c:pt idx="355">
                  <c:v>-2.1684155152669171</c:v>
                </c:pt>
                <c:pt idx="356">
                  <c:v>2.4613821346156319</c:v>
                </c:pt>
                <c:pt idx="357">
                  <c:v>-0.91820576335866588</c:v>
                </c:pt>
                <c:pt idx="358">
                  <c:v>-0.91161601145044935</c:v>
                </c:pt>
                <c:pt idx="359">
                  <c:v>0.88340780769224825</c:v>
                </c:pt>
                <c:pt idx="360">
                  <c:v>-1.3824760877863258</c:v>
                </c:pt>
                <c:pt idx="361">
                  <c:v>1.0473034637405112</c:v>
                </c:pt>
                <c:pt idx="362">
                  <c:v>-1.2366641507632206</c:v>
                </c:pt>
                <c:pt idx="363">
                  <c:v>1.0415826346155042</c:v>
                </c:pt>
                <c:pt idx="364">
                  <c:v>-0.12266364503816007</c:v>
                </c:pt>
                <c:pt idx="365">
                  <c:v>-1.1844931774809773</c:v>
                </c:pt>
                <c:pt idx="366">
                  <c:v>0.76642407692302439</c:v>
                </c:pt>
                <c:pt idx="367">
                  <c:v>-0.13940733778625403</c:v>
                </c:pt>
                <c:pt idx="368">
                  <c:v>-0.79031997137410415</c:v>
                </c:pt>
                <c:pt idx="369">
                  <c:v>2.534257384615223</c:v>
                </c:pt>
                <c:pt idx="370">
                  <c:v>-3.4118503625956214</c:v>
                </c:pt>
                <c:pt idx="371">
                  <c:v>1.4115071851143624</c:v>
                </c:pt>
                <c:pt idx="372">
                  <c:v>0.50158237500004677</c:v>
                </c:pt>
                <c:pt idx="373">
                  <c:v>-0.78353665076325962</c:v>
                </c:pt>
                <c:pt idx="374">
                  <c:v>2.3487079293894437</c:v>
                </c:pt>
                <c:pt idx="375">
                  <c:v>-1.4605580769229891</c:v>
                </c:pt>
                <c:pt idx="376">
                  <c:v>-1.4373654389313881</c:v>
                </c:pt>
                <c:pt idx="377">
                  <c:v>-0.28376750954200319</c:v>
                </c:pt>
                <c:pt idx="378">
                  <c:v>0.54881601923072743</c:v>
                </c:pt>
                <c:pt idx="379">
                  <c:v>0.6899461832061603</c:v>
                </c:pt>
                <c:pt idx="380">
                  <c:v>-0.91820576335866588</c:v>
                </c:pt>
                <c:pt idx="381">
                  <c:v>-0.91161601145044935</c:v>
                </c:pt>
                <c:pt idx="382">
                  <c:v>0.88340780769224825</c:v>
                </c:pt>
                <c:pt idx="383">
                  <c:v>-1.3824760877863258</c:v>
                </c:pt>
                <c:pt idx="384">
                  <c:v>1.0473034637405112</c:v>
                </c:pt>
                <c:pt idx="385">
                  <c:v>-1.2366641507632206</c:v>
                </c:pt>
                <c:pt idx="386">
                  <c:v>1.0415826346155042</c:v>
                </c:pt>
                <c:pt idx="387">
                  <c:v>-0.12266364503816007</c:v>
                </c:pt>
                <c:pt idx="388">
                  <c:v>-1.1844931774809773</c:v>
                </c:pt>
                <c:pt idx="389">
                  <c:v>0.76642407692302439</c:v>
                </c:pt>
                <c:pt idx="390">
                  <c:v>-0.13940733778625403</c:v>
                </c:pt>
                <c:pt idx="391">
                  <c:v>-0.79031997137410415</c:v>
                </c:pt>
                <c:pt idx="392">
                  <c:v>2.534257384615223</c:v>
                </c:pt>
                <c:pt idx="393">
                  <c:v>-3.4118503625956214</c:v>
                </c:pt>
                <c:pt idx="394">
                  <c:v>1.4115071851143624</c:v>
                </c:pt>
                <c:pt idx="395">
                  <c:v>0.50158237500004677</c:v>
                </c:pt>
                <c:pt idx="396">
                  <c:v>-0.78353665076325962</c:v>
                </c:pt>
                <c:pt idx="397">
                  <c:v>2.3487079293894437</c:v>
                </c:pt>
                <c:pt idx="398">
                  <c:v>-1.4605580769229891</c:v>
                </c:pt>
                <c:pt idx="399">
                  <c:v>-1.4373654389313881</c:v>
                </c:pt>
                <c:pt idx="400">
                  <c:v>-0.28376750954200319</c:v>
                </c:pt>
                <c:pt idx="401">
                  <c:v>0.54881601923072743</c:v>
                </c:pt>
                <c:pt idx="402">
                  <c:v>0.6899461832061603</c:v>
                </c:pt>
                <c:pt idx="403">
                  <c:v>-0.91820576335866588</c:v>
                </c:pt>
                <c:pt idx="404">
                  <c:v>-0.91161601145044935</c:v>
                </c:pt>
                <c:pt idx="405">
                  <c:v>0.88340780769224825</c:v>
                </c:pt>
                <c:pt idx="406">
                  <c:v>-1.3824760877863258</c:v>
                </c:pt>
                <c:pt idx="407">
                  <c:v>1.0473034637405112</c:v>
                </c:pt>
                <c:pt idx="408">
                  <c:v>-1.2366641507632206</c:v>
                </c:pt>
                <c:pt idx="409">
                  <c:v>1.0415826346155042</c:v>
                </c:pt>
                <c:pt idx="410">
                  <c:v>-0.12266364503816007</c:v>
                </c:pt>
                <c:pt idx="411">
                  <c:v>-1.1844931774809773</c:v>
                </c:pt>
                <c:pt idx="412">
                  <c:v>0.76642407692302439</c:v>
                </c:pt>
                <c:pt idx="413">
                  <c:v>-0.13940733778625403</c:v>
                </c:pt>
                <c:pt idx="414">
                  <c:v>-0.79031997137410415</c:v>
                </c:pt>
                <c:pt idx="415">
                  <c:v>2.534257384615223</c:v>
                </c:pt>
                <c:pt idx="416">
                  <c:v>-3.4118503625956214</c:v>
                </c:pt>
                <c:pt idx="417">
                  <c:v>1.4115071851143624</c:v>
                </c:pt>
              </c:numCache>
            </c:numRef>
          </c:yVal>
          <c:smooth val="0"/>
        </c:ser>
        <c:ser>
          <c:idx val="5"/>
          <c:order val="5"/>
          <c:tx>
            <c:strRef>
              <c:f>Differentiation!$A$27</c:f>
              <c:strCache>
                <c:ptCount val="1"/>
                <c:pt idx="0">
                  <c:v>20 kN</c:v>
                </c:pt>
              </c:strCache>
            </c:strRef>
          </c:tx>
          <c:spPr>
            <a:ln w="28575">
              <a:noFill/>
            </a:ln>
          </c:spPr>
          <c:marker>
            <c:symbol val="none"/>
          </c:marker>
          <c:trendline>
            <c:spPr>
              <a:ln w="19050">
                <a:solidFill>
                  <a:schemeClr val="accent6"/>
                </a:solidFill>
              </a:ln>
            </c:spPr>
            <c:trendlineType val="movingAvg"/>
            <c:period val="20"/>
            <c:dispRSqr val="0"/>
            <c:dispEq val="0"/>
          </c:trendline>
          <c:xVal>
            <c:numRef>
              <c:f>Differentiation!$B$4:$PC$4</c:f>
              <c:numCache>
                <c:formatCode>General</c:formatCode>
                <c:ptCount val="418"/>
                <c:pt idx="0">
                  <c:v>1.1399999999999189E-3</c:v>
                </c:pt>
                <c:pt idx="1">
                  <c:v>2.4499999999998412E-3</c:v>
                </c:pt>
                <c:pt idx="2">
                  <c:v>3.7599999999999856E-3</c:v>
                </c:pt>
                <c:pt idx="3">
                  <c:v>5.0599999999998424E-3</c:v>
                </c:pt>
                <c:pt idx="4">
                  <c:v>6.3699999999999868E-3</c:v>
                </c:pt>
                <c:pt idx="5">
                  <c:v>7.6799999999999091E-3</c:v>
                </c:pt>
                <c:pt idx="6">
                  <c:v>8.979999999999988E-3</c:v>
                </c:pt>
                <c:pt idx="7">
                  <c:v>2.858000000000005E-2</c:v>
                </c:pt>
                <c:pt idx="8">
                  <c:v>2.9889999999999972E-2</c:v>
                </c:pt>
                <c:pt idx="9">
                  <c:v>3.1199999999999894E-2</c:v>
                </c:pt>
                <c:pt idx="10">
                  <c:v>3.2499999999999973E-2</c:v>
                </c:pt>
                <c:pt idx="11">
                  <c:v>3.3809999999999896E-2</c:v>
                </c:pt>
                <c:pt idx="12">
                  <c:v>3.512000000000004E-2</c:v>
                </c:pt>
                <c:pt idx="13">
                  <c:v>3.6419999999999897E-2</c:v>
                </c:pt>
                <c:pt idx="14">
                  <c:v>3.7730000000000041E-2</c:v>
                </c:pt>
                <c:pt idx="15">
                  <c:v>3.9039999999999964E-2</c:v>
                </c:pt>
                <c:pt idx="16">
                  <c:v>4.0349999999999886E-2</c:v>
                </c:pt>
                <c:pt idx="17">
                  <c:v>4.1649999999999965E-2</c:v>
                </c:pt>
                <c:pt idx="18">
                  <c:v>4.2959999999999887E-2</c:v>
                </c:pt>
                <c:pt idx="19">
                  <c:v>4.4270000000000032E-2</c:v>
                </c:pt>
                <c:pt idx="20">
                  <c:v>4.5569999999999888E-2</c:v>
                </c:pt>
                <c:pt idx="21">
                  <c:v>4.6880000000000033E-2</c:v>
                </c:pt>
                <c:pt idx="22">
                  <c:v>4.8189999999999955E-2</c:v>
                </c:pt>
                <c:pt idx="23">
                  <c:v>4.9490000000000034E-2</c:v>
                </c:pt>
                <c:pt idx="24">
                  <c:v>5.0799999999999956E-2</c:v>
                </c:pt>
                <c:pt idx="25">
                  <c:v>5.2109999999999879E-2</c:v>
                </c:pt>
                <c:pt idx="26">
                  <c:v>5.3409999999999958E-2</c:v>
                </c:pt>
                <c:pt idx="27">
                  <c:v>5.471999999999988E-2</c:v>
                </c:pt>
                <c:pt idx="28">
                  <c:v>5.6030000000000024E-2</c:v>
                </c:pt>
                <c:pt idx="29">
                  <c:v>5.7329999999999881E-2</c:v>
                </c:pt>
                <c:pt idx="30">
                  <c:v>5.8640000000000025E-2</c:v>
                </c:pt>
                <c:pt idx="31">
                  <c:v>5.9949999999999948E-2</c:v>
                </c:pt>
                <c:pt idx="32">
                  <c:v>6.1250000000000027E-2</c:v>
                </c:pt>
                <c:pt idx="33">
                  <c:v>6.2559999999999949E-2</c:v>
                </c:pt>
                <c:pt idx="34">
                  <c:v>6.3869999999999871E-2</c:v>
                </c:pt>
                <c:pt idx="35">
                  <c:v>6.516999999999995E-2</c:v>
                </c:pt>
                <c:pt idx="36">
                  <c:v>6.6479999999999873E-2</c:v>
                </c:pt>
                <c:pt idx="37">
                  <c:v>6.7790000000000017E-2</c:v>
                </c:pt>
                <c:pt idx="38">
                  <c:v>6.9089999999999874E-2</c:v>
                </c:pt>
                <c:pt idx="39">
                  <c:v>7.0400000000000018E-2</c:v>
                </c:pt>
                <c:pt idx="40">
                  <c:v>7.170999999999994E-2</c:v>
                </c:pt>
                <c:pt idx="41">
                  <c:v>7.3010000000000019E-2</c:v>
                </c:pt>
                <c:pt idx="42">
                  <c:v>7.4319999999999942E-2</c:v>
                </c:pt>
                <c:pt idx="43">
                  <c:v>7.5629999999999864E-2</c:v>
                </c:pt>
                <c:pt idx="44">
                  <c:v>7.6929999999999943E-2</c:v>
                </c:pt>
                <c:pt idx="45">
                  <c:v>7.8239999999999865E-2</c:v>
                </c:pt>
                <c:pt idx="46">
                  <c:v>7.955000000000001E-2</c:v>
                </c:pt>
                <c:pt idx="47">
                  <c:v>8.0859999999999932E-2</c:v>
                </c:pt>
                <c:pt idx="48">
                  <c:v>8.2160000000000011E-2</c:v>
                </c:pt>
                <c:pt idx="49">
                  <c:v>8.3469999999999933E-2</c:v>
                </c:pt>
                <c:pt idx="50">
                  <c:v>8.4779999999999855E-2</c:v>
                </c:pt>
                <c:pt idx="51">
                  <c:v>8.6079999999999934E-2</c:v>
                </c:pt>
                <c:pt idx="52">
                  <c:v>8.7389999999999857E-2</c:v>
                </c:pt>
                <c:pt idx="53">
                  <c:v>8.8700000000000001E-2</c:v>
                </c:pt>
                <c:pt idx="54">
                  <c:v>8.9999999999999858E-2</c:v>
                </c:pt>
                <c:pt idx="55">
                  <c:v>9.1310000000000002E-2</c:v>
                </c:pt>
                <c:pt idx="56">
                  <c:v>9.2619999999999925E-2</c:v>
                </c:pt>
                <c:pt idx="57">
                  <c:v>9.3920000000000003E-2</c:v>
                </c:pt>
                <c:pt idx="58">
                  <c:v>9.5229999999999926E-2</c:v>
                </c:pt>
                <c:pt idx="59">
                  <c:v>9.6539999999999848E-2</c:v>
                </c:pt>
                <c:pt idx="60">
                  <c:v>9.7839999999999927E-2</c:v>
                </c:pt>
                <c:pt idx="61">
                  <c:v>9.9149999999999849E-2</c:v>
                </c:pt>
                <c:pt idx="62">
                  <c:v>0.10045999999999999</c:v>
                </c:pt>
                <c:pt idx="63">
                  <c:v>0.10175999999999985</c:v>
                </c:pt>
                <c:pt idx="64">
                  <c:v>0.10306999999999999</c:v>
                </c:pt>
                <c:pt idx="65">
                  <c:v>0.10437999999999992</c:v>
                </c:pt>
                <c:pt idx="66">
                  <c:v>0.10568</c:v>
                </c:pt>
                <c:pt idx="67">
                  <c:v>0.10698999999999992</c:v>
                </c:pt>
                <c:pt idx="68">
                  <c:v>0.10829999999999984</c:v>
                </c:pt>
                <c:pt idx="69">
                  <c:v>0.10959999999999992</c:v>
                </c:pt>
                <c:pt idx="70">
                  <c:v>0.11090999999999984</c:v>
                </c:pt>
                <c:pt idx="71">
                  <c:v>0.11221999999999999</c:v>
                </c:pt>
                <c:pt idx="72">
                  <c:v>0.11351999999999984</c:v>
                </c:pt>
                <c:pt idx="73">
                  <c:v>0.11482999999999999</c:v>
                </c:pt>
                <c:pt idx="74">
                  <c:v>0.11613999999999991</c:v>
                </c:pt>
                <c:pt idx="75">
                  <c:v>0.11743999999999999</c:v>
                </c:pt>
                <c:pt idx="76">
                  <c:v>0.11874999999999991</c:v>
                </c:pt>
                <c:pt idx="77">
                  <c:v>0.12006000000000006</c:v>
                </c:pt>
                <c:pt idx="78">
                  <c:v>0.12136999999999998</c:v>
                </c:pt>
                <c:pt idx="79">
                  <c:v>0.12267000000000006</c:v>
                </c:pt>
                <c:pt idx="80">
                  <c:v>0.12397999999999998</c:v>
                </c:pt>
                <c:pt idx="81">
                  <c:v>0.1252899999999999</c:v>
                </c:pt>
                <c:pt idx="82">
                  <c:v>0.12658999999999998</c:v>
                </c:pt>
                <c:pt idx="83">
                  <c:v>0.1278999999999999</c:v>
                </c:pt>
                <c:pt idx="84">
                  <c:v>0.12921000000000005</c:v>
                </c:pt>
                <c:pt idx="85">
                  <c:v>0.1305099999999999</c:v>
                </c:pt>
                <c:pt idx="86">
                  <c:v>0.13182000000000005</c:v>
                </c:pt>
                <c:pt idx="87">
                  <c:v>0.13312999999999997</c:v>
                </c:pt>
                <c:pt idx="88">
                  <c:v>0.13443000000000005</c:v>
                </c:pt>
                <c:pt idx="89">
                  <c:v>0.13573999999999997</c:v>
                </c:pt>
                <c:pt idx="90">
                  <c:v>0.13704999999999989</c:v>
                </c:pt>
                <c:pt idx="91">
                  <c:v>0.13834999999999997</c:v>
                </c:pt>
                <c:pt idx="92">
                  <c:v>0.1396599999999999</c:v>
                </c:pt>
                <c:pt idx="93">
                  <c:v>0.14097000000000004</c:v>
                </c:pt>
                <c:pt idx="94">
                  <c:v>0.1422699999999999</c:v>
                </c:pt>
                <c:pt idx="95">
                  <c:v>0.14358000000000004</c:v>
                </c:pt>
                <c:pt idx="96">
                  <c:v>0.14488999999999996</c:v>
                </c:pt>
                <c:pt idx="97">
                  <c:v>0.14619000000000004</c:v>
                </c:pt>
                <c:pt idx="98">
                  <c:v>0.14749999999999996</c:v>
                </c:pt>
                <c:pt idx="99">
                  <c:v>0.14880999999999989</c:v>
                </c:pt>
                <c:pt idx="100">
                  <c:v>0.15010999999999997</c:v>
                </c:pt>
                <c:pt idx="101">
                  <c:v>0.15141999999999989</c:v>
                </c:pt>
                <c:pt idx="102">
                  <c:v>0.15273000000000003</c:v>
                </c:pt>
                <c:pt idx="103">
                  <c:v>0.15402999999999989</c:v>
                </c:pt>
                <c:pt idx="104">
                  <c:v>0.15534000000000003</c:v>
                </c:pt>
                <c:pt idx="105">
                  <c:v>0.15664999999999996</c:v>
                </c:pt>
                <c:pt idx="106">
                  <c:v>0.15795000000000003</c:v>
                </c:pt>
                <c:pt idx="107">
                  <c:v>0.15925999999999996</c:v>
                </c:pt>
                <c:pt idx="108">
                  <c:v>0.16056999999999988</c:v>
                </c:pt>
                <c:pt idx="109">
                  <c:v>0.16186999999999996</c:v>
                </c:pt>
                <c:pt idx="110">
                  <c:v>0.16317999999999988</c:v>
                </c:pt>
                <c:pt idx="111">
                  <c:v>0.16449000000000003</c:v>
                </c:pt>
                <c:pt idx="112">
                  <c:v>0.16579999999999995</c:v>
                </c:pt>
                <c:pt idx="113">
                  <c:v>0.16710000000000003</c:v>
                </c:pt>
                <c:pt idx="114">
                  <c:v>0.16840999999999995</c:v>
                </c:pt>
                <c:pt idx="115">
                  <c:v>0.16971999999999987</c:v>
                </c:pt>
                <c:pt idx="116">
                  <c:v>0.17101999999999995</c:v>
                </c:pt>
                <c:pt idx="117">
                  <c:v>0.17232999999999987</c:v>
                </c:pt>
                <c:pt idx="118">
                  <c:v>0.17364000000000002</c:v>
                </c:pt>
                <c:pt idx="119">
                  <c:v>0.17493999999999987</c:v>
                </c:pt>
                <c:pt idx="120">
                  <c:v>0.17625000000000002</c:v>
                </c:pt>
                <c:pt idx="121">
                  <c:v>0.17755999999999994</c:v>
                </c:pt>
                <c:pt idx="122">
                  <c:v>0.17886000000000002</c:v>
                </c:pt>
                <c:pt idx="123">
                  <c:v>0.18016999999999994</c:v>
                </c:pt>
                <c:pt idx="124">
                  <c:v>0.18147999999999986</c:v>
                </c:pt>
                <c:pt idx="125">
                  <c:v>0.18277999999999994</c:v>
                </c:pt>
                <c:pt idx="126">
                  <c:v>0.18408999999999986</c:v>
                </c:pt>
                <c:pt idx="127">
                  <c:v>0.18540000000000001</c:v>
                </c:pt>
                <c:pt idx="128">
                  <c:v>0.18669999999999987</c:v>
                </c:pt>
                <c:pt idx="129">
                  <c:v>0.18801000000000001</c:v>
                </c:pt>
                <c:pt idx="130">
                  <c:v>0.18931999999999993</c:v>
                </c:pt>
                <c:pt idx="131">
                  <c:v>0.19062000000000001</c:v>
                </c:pt>
                <c:pt idx="132">
                  <c:v>0.19192999999999993</c:v>
                </c:pt>
                <c:pt idx="133">
                  <c:v>0.19323999999999986</c:v>
                </c:pt>
                <c:pt idx="134">
                  <c:v>0.19453999999999994</c:v>
                </c:pt>
                <c:pt idx="135">
                  <c:v>0.19584999999999986</c:v>
                </c:pt>
                <c:pt idx="136">
                  <c:v>0.19716</c:v>
                </c:pt>
                <c:pt idx="137">
                  <c:v>0.19845999999999986</c:v>
                </c:pt>
                <c:pt idx="138">
                  <c:v>0.19977</c:v>
                </c:pt>
                <c:pt idx="139">
                  <c:v>0.20107999999999993</c:v>
                </c:pt>
                <c:pt idx="140">
                  <c:v>0.20238</c:v>
                </c:pt>
                <c:pt idx="141">
                  <c:v>0.20368999999999993</c:v>
                </c:pt>
                <c:pt idx="142">
                  <c:v>0.20499999999999985</c:v>
                </c:pt>
                <c:pt idx="143">
                  <c:v>0.20630999999999999</c:v>
                </c:pt>
                <c:pt idx="144">
                  <c:v>0.20760999999999985</c:v>
                </c:pt>
                <c:pt idx="145">
                  <c:v>0.20891999999999999</c:v>
                </c:pt>
                <c:pt idx="146">
                  <c:v>0.21022999999999992</c:v>
                </c:pt>
                <c:pt idx="147">
                  <c:v>0.21153</c:v>
                </c:pt>
                <c:pt idx="148">
                  <c:v>0.21283999999999992</c:v>
                </c:pt>
                <c:pt idx="149">
                  <c:v>0.21414999999999984</c:v>
                </c:pt>
                <c:pt idx="150">
                  <c:v>0.21544999999999992</c:v>
                </c:pt>
                <c:pt idx="151">
                  <c:v>0.21675999999999984</c:v>
                </c:pt>
                <c:pt idx="152">
                  <c:v>0.21806999999999999</c:v>
                </c:pt>
                <c:pt idx="153">
                  <c:v>0.21936999999999984</c:v>
                </c:pt>
                <c:pt idx="154">
                  <c:v>0.22067999999999999</c:v>
                </c:pt>
                <c:pt idx="155">
                  <c:v>0.22198999999999991</c:v>
                </c:pt>
                <c:pt idx="156">
                  <c:v>0.22328999999999999</c:v>
                </c:pt>
                <c:pt idx="157">
                  <c:v>0.22459999999999991</c:v>
                </c:pt>
                <c:pt idx="158">
                  <c:v>0.22591000000000006</c:v>
                </c:pt>
                <c:pt idx="159">
                  <c:v>0.22720999999999991</c:v>
                </c:pt>
                <c:pt idx="160">
                  <c:v>0.22852000000000006</c:v>
                </c:pt>
                <c:pt idx="161">
                  <c:v>0.22982999999999998</c:v>
                </c:pt>
                <c:pt idx="162">
                  <c:v>0.23113000000000006</c:v>
                </c:pt>
                <c:pt idx="163">
                  <c:v>0.23243999999999998</c:v>
                </c:pt>
                <c:pt idx="164">
                  <c:v>0.2337499999999999</c:v>
                </c:pt>
                <c:pt idx="165">
                  <c:v>0.23504999999999998</c:v>
                </c:pt>
                <c:pt idx="166">
                  <c:v>0.2363599999999999</c:v>
                </c:pt>
                <c:pt idx="167">
                  <c:v>0.23767000000000005</c:v>
                </c:pt>
                <c:pt idx="168">
                  <c:v>0.2389699999999999</c:v>
                </c:pt>
                <c:pt idx="169">
                  <c:v>0.24028000000000005</c:v>
                </c:pt>
                <c:pt idx="170">
                  <c:v>0.24158999999999997</c:v>
                </c:pt>
                <c:pt idx="171">
                  <c:v>0.24289000000000005</c:v>
                </c:pt>
                <c:pt idx="172">
                  <c:v>0.24419999999999997</c:v>
                </c:pt>
                <c:pt idx="173">
                  <c:v>0.24550999999999989</c:v>
                </c:pt>
                <c:pt idx="174">
                  <c:v>0.24682000000000004</c:v>
                </c:pt>
                <c:pt idx="175">
                  <c:v>0.2481199999999999</c:v>
                </c:pt>
                <c:pt idx="176">
                  <c:v>0.24943000000000004</c:v>
                </c:pt>
                <c:pt idx="177">
                  <c:v>0.25073999999999996</c:v>
                </c:pt>
                <c:pt idx="178">
                  <c:v>0.25204000000000004</c:v>
                </c:pt>
                <c:pt idx="179">
                  <c:v>0.25334999999999996</c:v>
                </c:pt>
                <c:pt idx="180">
                  <c:v>0.25465999999999989</c:v>
                </c:pt>
                <c:pt idx="181">
                  <c:v>0.25595999999999997</c:v>
                </c:pt>
                <c:pt idx="182">
                  <c:v>0.25726999999999989</c:v>
                </c:pt>
                <c:pt idx="183">
                  <c:v>0.25858000000000003</c:v>
                </c:pt>
                <c:pt idx="184">
                  <c:v>0.25987999999999989</c:v>
                </c:pt>
                <c:pt idx="185">
                  <c:v>0.26119000000000003</c:v>
                </c:pt>
                <c:pt idx="186">
                  <c:v>0.26249999999999996</c:v>
                </c:pt>
                <c:pt idx="187">
                  <c:v>0.26380000000000003</c:v>
                </c:pt>
                <c:pt idx="188">
                  <c:v>0.26510999999999996</c:v>
                </c:pt>
                <c:pt idx="189">
                  <c:v>0.26641999999999988</c:v>
                </c:pt>
                <c:pt idx="190">
                  <c:v>0.26771999999999996</c:v>
                </c:pt>
                <c:pt idx="191">
                  <c:v>0.26902999999999988</c:v>
                </c:pt>
                <c:pt idx="192">
                  <c:v>0.27034000000000002</c:v>
                </c:pt>
                <c:pt idx="193">
                  <c:v>0.27163999999999988</c:v>
                </c:pt>
                <c:pt idx="194">
                  <c:v>0.27295000000000003</c:v>
                </c:pt>
                <c:pt idx="195">
                  <c:v>0.27425999999999995</c:v>
                </c:pt>
                <c:pt idx="196">
                  <c:v>0.27556000000000003</c:v>
                </c:pt>
                <c:pt idx="197">
                  <c:v>0.27686999999999995</c:v>
                </c:pt>
                <c:pt idx="198">
                  <c:v>0.27817999999999987</c:v>
                </c:pt>
                <c:pt idx="199">
                  <c:v>0.27947999999999995</c:v>
                </c:pt>
                <c:pt idx="200">
                  <c:v>0.28078999999999987</c:v>
                </c:pt>
                <c:pt idx="201">
                  <c:v>0.28210000000000002</c:v>
                </c:pt>
                <c:pt idx="202">
                  <c:v>0.28339999999999987</c:v>
                </c:pt>
                <c:pt idx="203">
                  <c:v>0.28471000000000002</c:v>
                </c:pt>
                <c:pt idx="204">
                  <c:v>0.28601999999999994</c:v>
                </c:pt>
                <c:pt idx="205">
                  <c:v>0.28732999999999986</c:v>
                </c:pt>
                <c:pt idx="206">
                  <c:v>0.28862999999999994</c:v>
                </c:pt>
                <c:pt idx="207">
                  <c:v>0.28993999999999986</c:v>
                </c:pt>
                <c:pt idx="208">
                  <c:v>0.29125000000000001</c:v>
                </c:pt>
                <c:pt idx="209">
                  <c:v>0.29254999999999987</c:v>
                </c:pt>
                <c:pt idx="210">
                  <c:v>0.29386000000000001</c:v>
                </c:pt>
                <c:pt idx="211">
                  <c:v>0.29516999999999993</c:v>
                </c:pt>
                <c:pt idx="212">
                  <c:v>0.29647000000000001</c:v>
                </c:pt>
                <c:pt idx="213">
                  <c:v>0.29777999999999993</c:v>
                </c:pt>
                <c:pt idx="214">
                  <c:v>0.29908999999999986</c:v>
                </c:pt>
                <c:pt idx="215">
                  <c:v>0.30038999999999993</c:v>
                </c:pt>
                <c:pt idx="216">
                  <c:v>0.30169999999999986</c:v>
                </c:pt>
                <c:pt idx="217">
                  <c:v>0.30301</c:v>
                </c:pt>
                <c:pt idx="218">
                  <c:v>0.30430999999999986</c:v>
                </c:pt>
                <c:pt idx="219">
                  <c:v>0.30562</c:v>
                </c:pt>
                <c:pt idx="220">
                  <c:v>0.30692999999999993</c:v>
                </c:pt>
                <c:pt idx="221">
                  <c:v>0.30823</c:v>
                </c:pt>
                <c:pt idx="222">
                  <c:v>0.30953999999999993</c:v>
                </c:pt>
                <c:pt idx="223">
                  <c:v>0.31084999999999985</c:v>
                </c:pt>
                <c:pt idx="224">
                  <c:v>0.31214999999999993</c:v>
                </c:pt>
                <c:pt idx="225">
                  <c:v>0.31345999999999985</c:v>
                </c:pt>
                <c:pt idx="226">
                  <c:v>0.31476999999999999</c:v>
                </c:pt>
                <c:pt idx="227">
                  <c:v>0.31606999999999985</c:v>
                </c:pt>
                <c:pt idx="228">
                  <c:v>0.31738</c:v>
                </c:pt>
                <c:pt idx="229">
                  <c:v>0.31868999999999992</c:v>
                </c:pt>
                <c:pt idx="230">
                  <c:v>0.31999</c:v>
                </c:pt>
                <c:pt idx="231">
                  <c:v>0.32129999999999992</c:v>
                </c:pt>
                <c:pt idx="232">
                  <c:v>0.32260999999999984</c:v>
                </c:pt>
                <c:pt idx="233">
                  <c:v>0.32390999999999992</c:v>
                </c:pt>
                <c:pt idx="234">
                  <c:v>0.32521999999999984</c:v>
                </c:pt>
                <c:pt idx="235">
                  <c:v>0.32652999999999999</c:v>
                </c:pt>
                <c:pt idx="236">
                  <c:v>0.32783999999999991</c:v>
                </c:pt>
                <c:pt idx="237">
                  <c:v>0.32913999999999999</c:v>
                </c:pt>
                <c:pt idx="238">
                  <c:v>0.33044999999999991</c:v>
                </c:pt>
                <c:pt idx="239">
                  <c:v>0.33176000000000005</c:v>
                </c:pt>
                <c:pt idx="240">
                  <c:v>0.33305999999999991</c:v>
                </c:pt>
                <c:pt idx="241">
                  <c:v>0.33437000000000006</c:v>
                </c:pt>
                <c:pt idx="242">
                  <c:v>0.33567999999999998</c:v>
                </c:pt>
                <c:pt idx="243">
                  <c:v>0.33698000000000006</c:v>
                </c:pt>
                <c:pt idx="244">
                  <c:v>0.33828999999999998</c:v>
                </c:pt>
                <c:pt idx="245">
                  <c:v>0.3395999999999999</c:v>
                </c:pt>
                <c:pt idx="246">
                  <c:v>0.34089999999999998</c:v>
                </c:pt>
                <c:pt idx="247">
                  <c:v>0.3422099999999999</c:v>
                </c:pt>
                <c:pt idx="248">
                  <c:v>0.34352000000000005</c:v>
                </c:pt>
                <c:pt idx="249">
                  <c:v>0.3448199999999999</c:v>
                </c:pt>
                <c:pt idx="250">
                  <c:v>0.34613000000000005</c:v>
                </c:pt>
                <c:pt idx="251">
                  <c:v>0.34743999999999997</c:v>
                </c:pt>
                <c:pt idx="252">
                  <c:v>0.34874000000000005</c:v>
                </c:pt>
                <c:pt idx="253">
                  <c:v>0.35004999999999997</c:v>
                </c:pt>
                <c:pt idx="254">
                  <c:v>0.35135999999999989</c:v>
                </c:pt>
                <c:pt idx="255">
                  <c:v>0.35265999999999997</c:v>
                </c:pt>
                <c:pt idx="256">
                  <c:v>0.3539699999999999</c:v>
                </c:pt>
                <c:pt idx="257">
                  <c:v>0.35528000000000004</c:v>
                </c:pt>
                <c:pt idx="258">
                  <c:v>0.3565799999999999</c:v>
                </c:pt>
                <c:pt idx="259">
                  <c:v>0.35789000000000004</c:v>
                </c:pt>
                <c:pt idx="260">
                  <c:v>0.35919999999999996</c:v>
                </c:pt>
                <c:pt idx="261">
                  <c:v>0.36050000000000004</c:v>
                </c:pt>
                <c:pt idx="262">
                  <c:v>0.36180999999999996</c:v>
                </c:pt>
                <c:pt idx="263">
                  <c:v>0.36311999999999989</c:v>
                </c:pt>
                <c:pt idx="264">
                  <c:v>0.36441999999999997</c:v>
                </c:pt>
                <c:pt idx="265">
                  <c:v>0.36572999999999989</c:v>
                </c:pt>
                <c:pt idx="266">
                  <c:v>0.36704000000000003</c:v>
                </c:pt>
                <c:pt idx="267">
                  <c:v>0.36833999999999989</c:v>
                </c:pt>
                <c:pt idx="268">
                  <c:v>0.36965000000000003</c:v>
                </c:pt>
                <c:pt idx="269">
                  <c:v>0.37095999999999996</c:v>
                </c:pt>
                <c:pt idx="270">
                  <c:v>0.37226999999999988</c:v>
                </c:pt>
                <c:pt idx="271">
                  <c:v>0.37356999999999996</c:v>
                </c:pt>
                <c:pt idx="272">
                  <c:v>0.37487999999999988</c:v>
                </c:pt>
                <c:pt idx="273">
                  <c:v>0.37619000000000002</c:v>
                </c:pt>
                <c:pt idx="274">
                  <c:v>0.37748999999999988</c:v>
                </c:pt>
                <c:pt idx="275">
                  <c:v>0.37880000000000003</c:v>
                </c:pt>
                <c:pt idx="276">
                  <c:v>0.38010999999999995</c:v>
                </c:pt>
                <c:pt idx="277">
                  <c:v>0.38141000000000003</c:v>
                </c:pt>
                <c:pt idx="278">
                  <c:v>0.38271999999999995</c:v>
                </c:pt>
                <c:pt idx="279">
                  <c:v>0.38402999999999987</c:v>
                </c:pt>
                <c:pt idx="280">
                  <c:v>0.38532999999999995</c:v>
                </c:pt>
                <c:pt idx="281">
                  <c:v>0.38663999999999987</c:v>
                </c:pt>
                <c:pt idx="282">
                  <c:v>0.38795000000000002</c:v>
                </c:pt>
                <c:pt idx="283">
                  <c:v>0.38924999999999987</c:v>
                </c:pt>
                <c:pt idx="284">
                  <c:v>0.39056000000000002</c:v>
                </c:pt>
                <c:pt idx="285">
                  <c:v>0.39186999999999994</c:v>
                </c:pt>
                <c:pt idx="286">
                  <c:v>0.39317000000000002</c:v>
                </c:pt>
                <c:pt idx="287">
                  <c:v>0.39447999999999994</c:v>
                </c:pt>
                <c:pt idx="288">
                  <c:v>0.39578999999999986</c:v>
                </c:pt>
                <c:pt idx="289">
                  <c:v>0.39708999999999994</c:v>
                </c:pt>
                <c:pt idx="290">
                  <c:v>0.39839999999999987</c:v>
                </c:pt>
                <c:pt idx="291">
                  <c:v>0.39971000000000001</c:v>
                </c:pt>
                <c:pt idx="292">
                  <c:v>0.40100999999999987</c:v>
                </c:pt>
                <c:pt idx="293">
                  <c:v>0.40232000000000001</c:v>
                </c:pt>
                <c:pt idx="294">
                  <c:v>0.40362999999999993</c:v>
                </c:pt>
                <c:pt idx="295">
                  <c:v>0.40493000000000001</c:v>
                </c:pt>
                <c:pt idx="296">
                  <c:v>0.40623999999999993</c:v>
                </c:pt>
                <c:pt idx="297">
                  <c:v>0.40754999999999986</c:v>
                </c:pt>
                <c:pt idx="298">
                  <c:v>0.40884999999999994</c:v>
                </c:pt>
                <c:pt idx="299">
                  <c:v>0.41015999999999986</c:v>
                </c:pt>
                <c:pt idx="300">
                  <c:v>0.41147</c:v>
                </c:pt>
                <c:pt idx="301">
                  <c:v>0.41277999999999992</c:v>
                </c:pt>
                <c:pt idx="302">
                  <c:v>0.41408</c:v>
                </c:pt>
                <c:pt idx="303">
                  <c:v>0.41538999999999993</c:v>
                </c:pt>
                <c:pt idx="304">
                  <c:v>0.41669999999999985</c:v>
                </c:pt>
                <c:pt idx="305">
                  <c:v>0.41799999999999993</c:v>
                </c:pt>
                <c:pt idx="306">
                  <c:v>0.41930999999999985</c:v>
                </c:pt>
                <c:pt idx="307">
                  <c:v>0.42061999999999999</c:v>
                </c:pt>
                <c:pt idx="308">
                  <c:v>0.42191999999999985</c:v>
                </c:pt>
                <c:pt idx="309">
                  <c:v>0.42323</c:v>
                </c:pt>
                <c:pt idx="310">
                  <c:v>0.42453999999999992</c:v>
                </c:pt>
                <c:pt idx="311">
                  <c:v>0.42584</c:v>
                </c:pt>
                <c:pt idx="312">
                  <c:v>0.42714999999999992</c:v>
                </c:pt>
                <c:pt idx="313">
                  <c:v>0.42845999999999984</c:v>
                </c:pt>
                <c:pt idx="314">
                  <c:v>0.42975999999999992</c:v>
                </c:pt>
                <c:pt idx="315">
                  <c:v>0.43106999999999984</c:v>
                </c:pt>
                <c:pt idx="316">
                  <c:v>0.43237999999999999</c:v>
                </c:pt>
                <c:pt idx="317">
                  <c:v>0.43367999999999984</c:v>
                </c:pt>
                <c:pt idx="318">
                  <c:v>0.43498999999999999</c:v>
                </c:pt>
                <c:pt idx="319">
                  <c:v>0.43629999999999991</c:v>
                </c:pt>
                <c:pt idx="320">
                  <c:v>0.43759999999999999</c:v>
                </c:pt>
                <c:pt idx="321">
                  <c:v>0.43890999999999991</c:v>
                </c:pt>
                <c:pt idx="322">
                  <c:v>0.44022000000000006</c:v>
                </c:pt>
                <c:pt idx="323">
                  <c:v>0.44151999999999991</c:v>
                </c:pt>
                <c:pt idx="324">
                  <c:v>0.44283000000000006</c:v>
                </c:pt>
                <c:pt idx="325">
                  <c:v>0.44413999999999998</c:v>
                </c:pt>
                <c:pt idx="326">
                  <c:v>0.44543999999999984</c:v>
                </c:pt>
                <c:pt idx="327">
                  <c:v>0.44674999999999998</c:v>
                </c:pt>
                <c:pt idx="328">
                  <c:v>0.4480599999999999</c:v>
                </c:pt>
                <c:pt idx="329">
                  <c:v>0.44935999999999998</c:v>
                </c:pt>
                <c:pt idx="330">
                  <c:v>0.4506699999999999</c:v>
                </c:pt>
                <c:pt idx="331">
                  <c:v>0.45198000000000005</c:v>
                </c:pt>
                <c:pt idx="332">
                  <c:v>0.45328999999999997</c:v>
                </c:pt>
                <c:pt idx="333">
                  <c:v>0.45459000000000005</c:v>
                </c:pt>
                <c:pt idx="334">
                  <c:v>0.45589999999999997</c:v>
                </c:pt>
                <c:pt idx="335">
                  <c:v>0.45720999999999989</c:v>
                </c:pt>
                <c:pt idx="336">
                  <c:v>0.45850999999999997</c:v>
                </c:pt>
                <c:pt idx="337">
                  <c:v>0.4598199999999999</c:v>
                </c:pt>
                <c:pt idx="338">
                  <c:v>0.46113000000000004</c:v>
                </c:pt>
                <c:pt idx="339">
                  <c:v>0.4624299999999999</c:v>
                </c:pt>
                <c:pt idx="340">
                  <c:v>0.46374000000000004</c:v>
                </c:pt>
                <c:pt idx="341">
                  <c:v>0.46504999999999996</c:v>
                </c:pt>
                <c:pt idx="342">
                  <c:v>0.46635000000000004</c:v>
                </c:pt>
                <c:pt idx="343">
                  <c:v>0.46765999999999996</c:v>
                </c:pt>
                <c:pt idx="344">
                  <c:v>0.46896999999999989</c:v>
                </c:pt>
                <c:pt idx="345">
                  <c:v>0.47026999999999997</c:v>
                </c:pt>
                <c:pt idx="346">
                  <c:v>0.47157999999999989</c:v>
                </c:pt>
                <c:pt idx="347">
                  <c:v>0.47289000000000003</c:v>
                </c:pt>
                <c:pt idx="348">
                  <c:v>0.47418999999999989</c:v>
                </c:pt>
                <c:pt idx="349">
                  <c:v>0.47550000000000003</c:v>
                </c:pt>
                <c:pt idx="350">
                  <c:v>0.47680999999999996</c:v>
                </c:pt>
                <c:pt idx="351">
                  <c:v>0.47811000000000003</c:v>
                </c:pt>
                <c:pt idx="352">
                  <c:v>0.47941999999999996</c:v>
                </c:pt>
                <c:pt idx="353">
                  <c:v>0.48072999999999988</c:v>
                </c:pt>
                <c:pt idx="354">
                  <c:v>0.48202999999999996</c:v>
                </c:pt>
                <c:pt idx="355">
                  <c:v>0.48333999999999988</c:v>
                </c:pt>
                <c:pt idx="356">
                  <c:v>0.48465000000000003</c:v>
                </c:pt>
                <c:pt idx="357">
                  <c:v>0.48594999999999988</c:v>
                </c:pt>
                <c:pt idx="358">
                  <c:v>0.48726000000000003</c:v>
                </c:pt>
                <c:pt idx="359">
                  <c:v>0.48856999999999995</c:v>
                </c:pt>
                <c:pt idx="360">
                  <c:v>0.48987000000000003</c:v>
                </c:pt>
                <c:pt idx="361">
                  <c:v>0.49117999999999995</c:v>
                </c:pt>
                <c:pt idx="362">
                  <c:v>0.49248999999999987</c:v>
                </c:pt>
                <c:pt idx="363">
                  <c:v>0.49380000000000002</c:v>
                </c:pt>
                <c:pt idx="364">
                  <c:v>0.49509999999999987</c:v>
                </c:pt>
                <c:pt idx="365">
                  <c:v>0.49641000000000002</c:v>
                </c:pt>
                <c:pt idx="366">
                  <c:v>0.49771999999999994</c:v>
                </c:pt>
                <c:pt idx="367">
                  <c:v>0.49902000000000002</c:v>
                </c:pt>
                <c:pt idx="368">
                  <c:v>0.50032999999999994</c:v>
                </c:pt>
                <c:pt idx="369">
                  <c:v>0.50163999999999986</c:v>
                </c:pt>
                <c:pt idx="370">
                  <c:v>0.50293999999999994</c:v>
                </c:pt>
                <c:pt idx="371">
                  <c:v>0.50424999999999986</c:v>
                </c:pt>
                <c:pt idx="372">
                  <c:v>0.50556000000000001</c:v>
                </c:pt>
                <c:pt idx="373">
                  <c:v>0.50685999999999987</c:v>
                </c:pt>
                <c:pt idx="374">
                  <c:v>0.50817000000000001</c:v>
                </c:pt>
                <c:pt idx="375">
                  <c:v>0.50947999999999993</c:v>
                </c:pt>
                <c:pt idx="376">
                  <c:v>0.51078000000000001</c:v>
                </c:pt>
                <c:pt idx="377">
                  <c:v>0.51208999999999993</c:v>
                </c:pt>
                <c:pt idx="378">
                  <c:v>0.51339999999999986</c:v>
                </c:pt>
                <c:pt idx="379">
                  <c:v>0.51469999999999994</c:v>
                </c:pt>
                <c:pt idx="380">
                  <c:v>0.51600999999999986</c:v>
                </c:pt>
                <c:pt idx="381">
                  <c:v>0.51732</c:v>
                </c:pt>
                <c:pt idx="382">
                  <c:v>0.51861999999999986</c:v>
                </c:pt>
                <c:pt idx="383">
                  <c:v>0.51993</c:v>
                </c:pt>
                <c:pt idx="384">
                  <c:v>0.52123999999999993</c:v>
                </c:pt>
                <c:pt idx="385">
                  <c:v>0.52254</c:v>
                </c:pt>
                <c:pt idx="386">
                  <c:v>0.52384999999999993</c:v>
                </c:pt>
                <c:pt idx="387">
                  <c:v>0.52515999999999985</c:v>
                </c:pt>
                <c:pt idx="388">
                  <c:v>0.52645999999999993</c:v>
                </c:pt>
                <c:pt idx="389">
                  <c:v>0.52776999999999985</c:v>
                </c:pt>
                <c:pt idx="390">
                  <c:v>0.52907999999999999</c:v>
                </c:pt>
                <c:pt idx="391">
                  <c:v>0.53037999999999985</c:v>
                </c:pt>
                <c:pt idx="392">
                  <c:v>0.53169</c:v>
                </c:pt>
                <c:pt idx="393">
                  <c:v>0.53299999999999992</c:v>
                </c:pt>
                <c:pt idx="394">
                  <c:v>0.53430999999999984</c:v>
                </c:pt>
                <c:pt idx="395">
                  <c:v>0.53560999999999992</c:v>
                </c:pt>
                <c:pt idx="396">
                  <c:v>0.53691999999999984</c:v>
                </c:pt>
                <c:pt idx="397">
                  <c:v>0.53822999999999999</c:v>
                </c:pt>
                <c:pt idx="398">
                  <c:v>0.53952999999999984</c:v>
                </c:pt>
                <c:pt idx="399">
                  <c:v>0.54083999999999999</c:v>
                </c:pt>
                <c:pt idx="400">
                  <c:v>0.54214999999999991</c:v>
                </c:pt>
                <c:pt idx="401">
                  <c:v>0.54344999999999999</c:v>
                </c:pt>
                <c:pt idx="402">
                  <c:v>0.54475999999999991</c:v>
                </c:pt>
                <c:pt idx="403">
                  <c:v>0.54607000000000006</c:v>
                </c:pt>
                <c:pt idx="404">
                  <c:v>0.54736999999999991</c:v>
                </c:pt>
                <c:pt idx="405">
                  <c:v>0.54868000000000006</c:v>
                </c:pt>
                <c:pt idx="406">
                  <c:v>0.54998999999999998</c:v>
                </c:pt>
                <c:pt idx="407">
                  <c:v>0.55128999999999984</c:v>
                </c:pt>
                <c:pt idx="408">
                  <c:v>0.55259999999999998</c:v>
                </c:pt>
                <c:pt idx="409">
                  <c:v>0.5539099999999999</c:v>
                </c:pt>
                <c:pt idx="410">
                  <c:v>0.55520999999999998</c:v>
                </c:pt>
                <c:pt idx="411">
                  <c:v>0.5565199999999999</c:v>
                </c:pt>
                <c:pt idx="412">
                  <c:v>0.55783000000000005</c:v>
                </c:pt>
                <c:pt idx="413">
                  <c:v>0.5591299999999999</c:v>
                </c:pt>
                <c:pt idx="414">
                  <c:v>0.56044000000000005</c:v>
                </c:pt>
                <c:pt idx="415">
                  <c:v>0.56174999999999997</c:v>
                </c:pt>
                <c:pt idx="416">
                  <c:v>0.56305000000000005</c:v>
                </c:pt>
                <c:pt idx="417">
                  <c:v>0.56435999999999997</c:v>
                </c:pt>
              </c:numCache>
            </c:numRef>
          </c:xVal>
          <c:yVal>
            <c:numRef>
              <c:f>Differentiation!$B$27:$PC$27</c:f>
              <c:numCache>
                <c:formatCode>General</c:formatCode>
                <c:ptCount val="418"/>
                <c:pt idx="0">
                  <c:v>-4.0076716603055802</c:v>
                </c:pt>
                <c:pt idx="1">
                  <c:v>0.88637633587776232</c:v>
                </c:pt>
                <c:pt idx="2">
                  <c:v>1.124804423077056</c:v>
                </c:pt>
                <c:pt idx="3">
                  <c:v>-2.3952443702287485</c:v>
                </c:pt>
                <c:pt idx="4">
                  <c:v>1.2317281488550391</c:v>
                </c:pt>
                <c:pt idx="5">
                  <c:v>-1.4591163461537651</c:v>
                </c:pt>
                <c:pt idx="6">
                  <c:v>0.71946984374999778</c:v>
                </c:pt>
                <c:pt idx="7">
                  <c:v>3.2607615744276783</c:v>
                </c:pt>
                <c:pt idx="8">
                  <c:v>-1.5367587595420769</c:v>
                </c:pt>
                <c:pt idx="9">
                  <c:v>3.5841002884613196</c:v>
                </c:pt>
                <c:pt idx="10">
                  <c:v>4.4192576335880478</c:v>
                </c:pt>
                <c:pt idx="11">
                  <c:v>2.187368416030298</c:v>
                </c:pt>
                <c:pt idx="12">
                  <c:v>2.8748111538464651</c:v>
                </c:pt>
                <c:pt idx="13">
                  <c:v>1.3765259541983217</c:v>
                </c:pt>
                <c:pt idx="14">
                  <c:v>-0.70282270992370333</c:v>
                </c:pt>
                <c:pt idx="15">
                  <c:v>1.3504362595420658</c:v>
                </c:pt>
                <c:pt idx="16">
                  <c:v>3.4257219230767104</c:v>
                </c:pt>
                <c:pt idx="17">
                  <c:v>1.5931545801527671</c:v>
                </c:pt>
                <c:pt idx="18">
                  <c:v>5.0692697519078447</c:v>
                </c:pt>
                <c:pt idx="19">
                  <c:v>-0.75508528846162593</c:v>
                </c:pt>
                <c:pt idx="20">
                  <c:v>1.9568954198471147</c:v>
                </c:pt>
                <c:pt idx="21">
                  <c:v>4.3671413645040715</c:v>
                </c:pt>
                <c:pt idx="22">
                  <c:v>-0.89216844230763537</c:v>
                </c:pt>
                <c:pt idx="23">
                  <c:v>2.0157066412214939</c:v>
                </c:pt>
                <c:pt idx="24">
                  <c:v>1.322625486641303</c:v>
                </c:pt>
                <c:pt idx="25">
                  <c:v>0.76090733653841169</c:v>
                </c:pt>
                <c:pt idx="26">
                  <c:v>0.2056330820610805</c:v>
                </c:pt>
                <c:pt idx="27">
                  <c:v>3.3332656774805529</c:v>
                </c:pt>
                <c:pt idx="28">
                  <c:v>1.5107769519232455</c:v>
                </c:pt>
                <c:pt idx="29">
                  <c:v>3.0834063549614932</c:v>
                </c:pt>
                <c:pt idx="30">
                  <c:v>3.3145820896948468</c:v>
                </c:pt>
                <c:pt idx="31">
                  <c:v>3.3803752499997923</c:v>
                </c:pt>
                <c:pt idx="32">
                  <c:v>1.3755076145039073</c:v>
                </c:pt>
                <c:pt idx="33">
                  <c:v>0.48208706106872495</c:v>
                </c:pt>
                <c:pt idx="34">
                  <c:v>2.9958741346152027</c:v>
                </c:pt>
                <c:pt idx="35">
                  <c:v>1.4208405629771823</c:v>
                </c:pt>
                <c:pt idx="36">
                  <c:v>3.496713406488166</c:v>
                </c:pt>
                <c:pt idx="37">
                  <c:v>5.802890019231409</c:v>
                </c:pt>
                <c:pt idx="38">
                  <c:v>3.4958507633583964</c:v>
                </c:pt>
                <c:pt idx="39">
                  <c:v>2.6888628435116093</c:v>
                </c:pt>
                <c:pt idx="40">
                  <c:v>1.0515093749999223</c:v>
                </c:pt>
                <c:pt idx="41">
                  <c:v>0.68503374618325963</c:v>
                </c:pt>
                <c:pt idx="42">
                  <c:v>2.95964063072537</c:v>
                </c:pt>
                <c:pt idx="43">
                  <c:v>3.7183979336536237</c:v>
                </c:pt>
                <c:pt idx="44">
                  <c:v>2.6051115572520507</c:v>
                </c:pt>
                <c:pt idx="45">
                  <c:v>2.2681033969463282</c:v>
                </c:pt>
                <c:pt idx="46">
                  <c:v>-0.50190260496186678</c:v>
                </c:pt>
                <c:pt idx="47">
                  <c:v>-0.28880411538460155</c:v>
                </c:pt>
                <c:pt idx="48">
                  <c:v>4.3552495133590323</c:v>
                </c:pt>
                <c:pt idx="49">
                  <c:v>-1.859867003816899</c:v>
                </c:pt>
                <c:pt idx="50">
                  <c:v>-9.0108173076920026E-2</c:v>
                </c:pt>
                <c:pt idx="51">
                  <c:v>3.4904476717559194</c:v>
                </c:pt>
                <c:pt idx="52">
                  <c:v>-1.5324581679387408</c:v>
                </c:pt>
                <c:pt idx="53">
                  <c:v>2.1974012307694668</c:v>
                </c:pt>
                <c:pt idx="54">
                  <c:v>5.7972471354955459</c:v>
                </c:pt>
                <c:pt idx="55">
                  <c:v>-0.89366129398860517</c:v>
                </c:pt>
                <c:pt idx="56">
                  <c:v>0.19335352413460472</c:v>
                </c:pt>
                <c:pt idx="57">
                  <c:v>1.8883607375955376</c:v>
                </c:pt>
                <c:pt idx="58">
                  <c:v>-1.4339316984733712</c:v>
                </c:pt>
                <c:pt idx="59">
                  <c:v>4.0169629903843687</c:v>
                </c:pt>
                <c:pt idx="60">
                  <c:v>6.0194648473285968</c:v>
                </c:pt>
                <c:pt idx="61">
                  <c:v>2.1900678578241926</c:v>
                </c:pt>
                <c:pt idx="62">
                  <c:v>3.6931396586542364</c:v>
                </c:pt>
                <c:pt idx="63">
                  <c:v>1.2814121851143803</c:v>
                </c:pt>
                <c:pt idx="64">
                  <c:v>-1.7454847328245413</c:v>
                </c:pt>
                <c:pt idx="65">
                  <c:v>5.4640620865381466</c:v>
                </c:pt>
                <c:pt idx="66">
                  <c:v>0.65710683206110176</c:v>
                </c:pt>
                <c:pt idx="67">
                  <c:v>0.77545305343514126</c:v>
                </c:pt>
                <c:pt idx="68">
                  <c:v>6.0851766634611666</c:v>
                </c:pt>
                <c:pt idx="69">
                  <c:v>0.6372828721374707</c:v>
                </c:pt>
                <c:pt idx="70">
                  <c:v>4.2604513454193853</c:v>
                </c:pt>
                <c:pt idx="71">
                  <c:v>5.3918949807698446</c:v>
                </c:pt>
                <c:pt idx="72">
                  <c:v>1.3339029675570637</c:v>
                </c:pt>
                <c:pt idx="73">
                  <c:v>0.44788852099241555</c:v>
                </c:pt>
                <c:pt idx="74">
                  <c:v>3.9970840673074397</c:v>
                </c:pt>
                <c:pt idx="75">
                  <c:v>2.6430249332062687</c:v>
                </c:pt>
                <c:pt idx="76">
                  <c:v>1.1438774141220032</c:v>
                </c:pt>
                <c:pt idx="77">
                  <c:v>3.0678787786261243</c:v>
                </c:pt>
                <c:pt idx="78">
                  <c:v>6.0315230769233577E-2</c:v>
                </c:pt>
                <c:pt idx="79">
                  <c:v>1.0044616603054062</c:v>
                </c:pt>
                <c:pt idx="80">
                  <c:v>3.6004956870230966</c:v>
                </c:pt>
                <c:pt idx="81">
                  <c:v>2.6522005024037263</c:v>
                </c:pt>
                <c:pt idx="82">
                  <c:v>3.4066019155536118</c:v>
                </c:pt>
                <c:pt idx="83">
                  <c:v>3.0209467843508171</c:v>
                </c:pt>
                <c:pt idx="84">
                  <c:v>-0.18068278846154251</c:v>
                </c:pt>
                <c:pt idx="85">
                  <c:v>3.490136278625565</c:v>
                </c:pt>
                <c:pt idx="86">
                  <c:v>1.7446427089695766</c:v>
                </c:pt>
                <c:pt idx="87">
                  <c:v>2.0019725048075458</c:v>
                </c:pt>
                <c:pt idx="88">
                  <c:v>2.940374232824619</c:v>
                </c:pt>
                <c:pt idx="89">
                  <c:v>-2.9573510496196633E-2</c:v>
                </c:pt>
                <c:pt idx="90">
                  <c:v>1.6397304403845179</c:v>
                </c:pt>
                <c:pt idx="91">
                  <c:v>1.0374823769084525</c:v>
                </c:pt>
                <c:pt idx="92">
                  <c:v>2.561637794083699</c:v>
                </c:pt>
                <c:pt idx="93">
                  <c:v>0.79233359019239624</c:v>
                </c:pt>
                <c:pt idx="94">
                  <c:v>2.8381274570607311</c:v>
                </c:pt>
                <c:pt idx="95">
                  <c:v>-2.9433804389320323E-2</c:v>
                </c:pt>
                <c:pt idx="96">
                  <c:v>0.11022158942311402</c:v>
                </c:pt>
                <c:pt idx="97">
                  <c:v>4.5090768778628307</c:v>
                </c:pt>
                <c:pt idx="98">
                  <c:v>-0.8689984952290446</c:v>
                </c:pt>
                <c:pt idx="99">
                  <c:v>2.8205626413459726</c:v>
                </c:pt>
                <c:pt idx="100">
                  <c:v>1.5216709208016219</c:v>
                </c:pt>
                <c:pt idx="101">
                  <c:v>0.12079528625952732</c:v>
                </c:pt>
                <c:pt idx="102">
                  <c:v>1.2792265096155049</c:v>
                </c:pt>
                <c:pt idx="103">
                  <c:v>0.11720597547711022</c:v>
                </c:pt>
                <c:pt idx="104">
                  <c:v>1.1408745323473772</c:v>
                </c:pt>
                <c:pt idx="105">
                  <c:v>0.36584885076923951</c:v>
                </c:pt>
                <c:pt idx="106">
                  <c:v>1.9035878616413224</c:v>
                </c:pt>
                <c:pt idx="107">
                  <c:v>-0.53108056202293097</c:v>
                </c:pt>
                <c:pt idx="108">
                  <c:v>2.1775871855767948</c:v>
                </c:pt>
                <c:pt idx="109">
                  <c:v>-0.69474332061073263</c:v>
                </c:pt>
                <c:pt idx="110">
                  <c:v>-0.34313839694653708</c:v>
                </c:pt>
                <c:pt idx="111">
                  <c:v>3.0222218129772691</c:v>
                </c:pt>
                <c:pt idx="112">
                  <c:v>-2.9648599615382842</c:v>
                </c:pt>
                <c:pt idx="113">
                  <c:v>2.8726437022902642</c:v>
                </c:pt>
                <c:pt idx="114">
                  <c:v>3.395615839694608E-2</c:v>
                </c:pt>
                <c:pt idx="115">
                  <c:v>-1.0109602730768799</c:v>
                </c:pt>
                <c:pt idx="116">
                  <c:v>1.4242532633588563</c:v>
                </c:pt>
                <c:pt idx="117">
                  <c:v>-2.1723920896943683</c:v>
                </c:pt>
                <c:pt idx="118">
                  <c:v>3.1517820519234223</c:v>
                </c:pt>
                <c:pt idx="119">
                  <c:v>0.11749788549616993</c:v>
                </c:pt>
                <c:pt idx="120">
                  <c:v>2.3577429589695815</c:v>
                </c:pt>
                <c:pt idx="121">
                  <c:v>-1.1242145855768526</c:v>
                </c:pt>
                <c:pt idx="122">
                  <c:v>-0.44102524809161409</c:v>
                </c:pt>
                <c:pt idx="123">
                  <c:v>0.60739754770995047</c:v>
                </c:pt>
                <c:pt idx="124">
                  <c:v>-0.66939050769225628</c:v>
                </c:pt>
                <c:pt idx="125">
                  <c:v>3.0862164675574095</c:v>
                </c:pt>
                <c:pt idx="126">
                  <c:v>-2.1574620515264518</c:v>
                </c:pt>
                <c:pt idx="127">
                  <c:v>-0.83067862500012501</c:v>
                </c:pt>
                <c:pt idx="128">
                  <c:v>-1.2668608683204385</c:v>
                </c:pt>
                <c:pt idx="129">
                  <c:v>-2.1995085400764856</c:v>
                </c:pt>
                <c:pt idx="130">
                  <c:v>0.97903272115381113</c:v>
                </c:pt>
                <c:pt idx="131">
                  <c:v>2.7043525477100605</c:v>
                </c:pt>
                <c:pt idx="132">
                  <c:v>0.42352411259546008</c:v>
                </c:pt>
                <c:pt idx="133">
                  <c:v>3.9492652499997454</c:v>
                </c:pt>
                <c:pt idx="134">
                  <c:v>1.1851496278626497</c:v>
                </c:pt>
                <c:pt idx="135">
                  <c:v>-3.4146402767171451</c:v>
                </c:pt>
                <c:pt idx="136">
                  <c:v>2.2837990673079194</c:v>
                </c:pt>
                <c:pt idx="137">
                  <c:v>-1.1699629007632373</c:v>
                </c:pt>
                <c:pt idx="138">
                  <c:v>-3.3344018416032446</c:v>
                </c:pt>
                <c:pt idx="139">
                  <c:v>2.5430773846152261</c:v>
                </c:pt>
                <c:pt idx="140">
                  <c:v>-3.4203589694658492</c:v>
                </c:pt>
                <c:pt idx="141">
                  <c:v>-9.3051841603041974E-2</c:v>
                </c:pt>
                <c:pt idx="142">
                  <c:v>2.9945330725187591</c:v>
                </c:pt>
                <c:pt idx="143">
                  <c:v>0.79634423076933669</c:v>
                </c:pt>
                <c:pt idx="144">
                  <c:v>1.1908935687021125</c:v>
                </c:pt>
                <c:pt idx="145">
                  <c:v>-0.54350304389317972</c:v>
                </c:pt>
                <c:pt idx="146">
                  <c:v>-0.57408023076916814</c:v>
                </c:pt>
                <c:pt idx="147">
                  <c:v>-1.2206779007634141</c:v>
                </c:pt>
                <c:pt idx="148">
                  <c:v>1.1841944083970206</c:v>
                </c:pt>
                <c:pt idx="149">
                  <c:v>1.065696429807637</c:v>
                </c:pt>
                <c:pt idx="150">
                  <c:v>-1.3097434895039266</c:v>
                </c:pt>
                <c:pt idx="151">
                  <c:v>1.6748153244273121</c:v>
                </c:pt>
                <c:pt idx="152">
                  <c:v>-0.28030638461542146</c:v>
                </c:pt>
                <c:pt idx="153">
                  <c:v>-1.2166255820609113</c:v>
                </c:pt>
                <c:pt idx="154">
                  <c:v>-0.77030665076341409</c:v>
                </c:pt>
                <c:pt idx="155">
                  <c:v>0.11690740384611081</c:v>
                </c:pt>
                <c:pt idx="156">
                  <c:v>-0.38879957061070625</c:v>
                </c:pt>
                <c:pt idx="157">
                  <c:v>0.4450523187022723</c:v>
                </c:pt>
                <c:pt idx="158">
                  <c:v>1.219869605769353</c:v>
                </c:pt>
                <c:pt idx="159">
                  <c:v>-0.43430504770986839</c:v>
                </c:pt>
                <c:pt idx="160">
                  <c:v>-0.99176187022908069</c:v>
                </c:pt>
                <c:pt idx="161">
                  <c:v>0.13434810576923895</c:v>
                </c:pt>
                <c:pt idx="162">
                  <c:v>1.7068172805344242</c:v>
                </c:pt>
                <c:pt idx="163">
                  <c:v>-2.4376864122138588</c:v>
                </c:pt>
                <c:pt idx="164">
                  <c:v>2.1237669519229376</c:v>
                </c:pt>
                <c:pt idx="165">
                  <c:v>-0.34744740458016365</c:v>
                </c:pt>
                <c:pt idx="166">
                  <c:v>-0.46977020038165895</c:v>
                </c:pt>
                <c:pt idx="167">
                  <c:v>-0.12704616346151687</c:v>
                </c:pt>
                <c:pt idx="168">
                  <c:v>0.10986454580148336</c:v>
                </c:pt>
                <c:pt idx="169">
                  <c:v>0.54803928435119997</c:v>
                </c:pt>
                <c:pt idx="170">
                  <c:v>-1.6098976384614392</c:v>
                </c:pt>
                <c:pt idx="171">
                  <c:v>0.70589876908400462</c:v>
                </c:pt>
                <c:pt idx="172">
                  <c:v>-0.2643517270992386</c:v>
                </c:pt>
                <c:pt idx="173">
                  <c:v>0.50816833969458497</c:v>
                </c:pt>
                <c:pt idx="174">
                  <c:v>-0.81028661538468905</c:v>
                </c:pt>
                <c:pt idx="175">
                  <c:v>2.7755563740454816</c:v>
                </c:pt>
                <c:pt idx="176">
                  <c:v>-1.6322302099237265</c:v>
                </c:pt>
                <c:pt idx="177">
                  <c:v>-2.0854932403845265</c:v>
                </c:pt>
                <c:pt idx="178">
                  <c:v>3.0262278435116245</c:v>
                </c:pt>
                <c:pt idx="179">
                  <c:v>-1.5629801650764277</c:v>
                </c:pt>
                <c:pt idx="180">
                  <c:v>1.1455468580768549</c:v>
                </c:pt>
                <c:pt idx="181">
                  <c:v>0.55997599293897415</c:v>
                </c:pt>
                <c:pt idx="182">
                  <c:v>-0.61867923664114877</c:v>
                </c:pt>
                <c:pt idx="183">
                  <c:v>-1.5558819230770899</c:v>
                </c:pt>
                <c:pt idx="184">
                  <c:v>2.925971879770668</c:v>
                </c:pt>
                <c:pt idx="185">
                  <c:v>1.4690770419848089</c:v>
                </c:pt>
                <c:pt idx="186">
                  <c:v>-1.9896732692306303</c:v>
                </c:pt>
                <c:pt idx="187">
                  <c:v>1.2348547041985447</c:v>
                </c:pt>
                <c:pt idx="188">
                  <c:v>-1.0560393034351783</c:v>
                </c:pt>
                <c:pt idx="189">
                  <c:v>-2.1872243076921927</c:v>
                </c:pt>
                <c:pt idx="190">
                  <c:v>2.5694141221398514E-2</c:v>
                </c:pt>
                <c:pt idx="191">
                  <c:v>0.48655597328237854</c:v>
                </c:pt>
                <c:pt idx="192">
                  <c:v>-2.3151524711540978</c:v>
                </c:pt>
                <c:pt idx="193">
                  <c:v>1.0086318034350024</c:v>
                </c:pt>
                <c:pt idx="194">
                  <c:v>1.5386818225191674</c:v>
                </c:pt>
                <c:pt idx="195">
                  <c:v>-0.97756554807685636</c:v>
                </c:pt>
                <c:pt idx="196">
                  <c:v>1.6975848950382519</c:v>
                </c:pt>
                <c:pt idx="197">
                  <c:v>-1.0250725190840451</c:v>
                </c:pt>
                <c:pt idx="198">
                  <c:v>-0.13950865384610048</c:v>
                </c:pt>
                <c:pt idx="199">
                  <c:v>0.5197487977099311</c:v>
                </c:pt>
                <c:pt idx="200">
                  <c:v>-2.0528002958012763</c:v>
                </c:pt>
                <c:pt idx="201">
                  <c:v>1.2559171153847464</c:v>
                </c:pt>
                <c:pt idx="202">
                  <c:v>-1.3987568988548289</c:v>
                </c:pt>
                <c:pt idx="203">
                  <c:v>-0.58393365458016933</c:v>
                </c:pt>
                <c:pt idx="204">
                  <c:v>1.5916060305344331</c:v>
                </c:pt>
                <c:pt idx="205">
                  <c:v>-0.11291720192305714</c:v>
                </c:pt>
                <c:pt idx="206">
                  <c:v>2.3803690362596783</c:v>
                </c:pt>
                <c:pt idx="207">
                  <c:v>-0.92147539122128208</c:v>
                </c:pt>
                <c:pt idx="208">
                  <c:v>-2.553898846154135</c:v>
                </c:pt>
                <c:pt idx="209">
                  <c:v>-0.56331437977092158</c:v>
                </c:pt>
                <c:pt idx="210">
                  <c:v>-0.2974982633588148</c:v>
                </c:pt>
                <c:pt idx="211">
                  <c:v>0.55898446153845305</c:v>
                </c:pt>
                <c:pt idx="212">
                  <c:v>1.9189812022901835</c:v>
                </c:pt>
                <c:pt idx="213">
                  <c:v>-0.61320040076337401</c:v>
                </c:pt>
                <c:pt idx="214">
                  <c:v>-2.4343708846152441</c:v>
                </c:pt>
                <c:pt idx="215">
                  <c:v>0.28985229961830949</c:v>
                </c:pt>
                <c:pt idx="216">
                  <c:v>1.9735507442746121</c:v>
                </c:pt>
                <c:pt idx="217">
                  <c:v>0.22385414423082639</c:v>
                </c:pt>
                <c:pt idx="218">
                  <c:v>3.2134971469461946</c:v>
                </c:pt>
                <c:pt idx="219">
                  <c:v>-1.7265318320611693</c:v>
                </c:pt>
                <c:pt idx="220">
                  <c:v>-4.2810414230766733</c:v>
                </c:pt>
                <c:pt idx="221">
                  <c:v>2.3086097519085351</c:v>
                </c:pt>
                <c:pt idx="222">
                  <c:v>-3.7691403148857119</c:v>
                </c:pt>
                <c:pt idx="223">
                  <c:v>3.0314848846151636</c:v>
                </c:pt>
                <c:pt idx="224">
                  <c:v>1.9450835209925199</c:v>
                </c:pt>
                <c:pt idx="225">
                  <c:v>-1.5651123664120632</c:v>
                </c:pt>
                <c:pt idx="226">
                  <c:v>4.5331958942312784</c:v>
                </c:pt>
                <c:pt idx="227">
                  <c:v>-3.2857151049614854</c:v>
                </c:pt>
                <c:pt idx="228">
                  <c:v>-0.38701116412215092</c:v>
                </c:pt>
                <c:pt idx="229">
                  <c:v>-6.1646711538453032E-2</c:v>
                </c:pt>
                <c:pt idx="230">
                  <c:v>-2.7590904103055163</c:v>
                </c:pt>
                <c:pt idx="231">
                  <c:v>2.2744911641222791</c:v>
                </c:pt>
                <c:pt idx="232">
                  <c:v>0.21883352884614624</c:v>
                </c:pt>
                <c:pt idx="233">
                  <c:v>1.8669490935115554</c:v>
                </c:pt>
                <c:pt idx="234">
                  <c:v>-0.13423147900763652</c:v>
                </c:pt>
                <c:pt idx="235">
                  <c:v>-1.4190016603054045</c:v>
                </c:pt>
                <c:pt idx="236">
                  <c:v>6.0226182692294288E-2</c:v>
                </c:pt>
                <c:pt idx="237">
                  <c:v>-1.1287958874046597</c:v>
                </c:pt>
                <c:pt idx="238">
                  <c:v>0.54349041984729396</c:v>
                </c:pt>
                <c:pt idx="239">
                  <c:v>1.825824807692499</c:v>
                </c:pt>
                <c:pt idx="240">
                  <c:v>-0.21214708969462528</c:v>
                </c:pt>
                <c:pt idx="241">
                  <c:v>-2.4975117652673302</c:v>
                </c:pt>
                <c:pt idx="242">
                  <c:v>-1.1564504134614768</c:v>
                </c:pt>
                <c:pt idx="243">
                  <c:v>0.90423936068706889</c:v>
                </c:pt>
                <c:pt idx="244">
                  <c:v>-0.41092110687025074</c:v>
                </c:pt>
                <c:pt idx="245">
                  <c:v>1.0148554903845477</c:v>
                </c:pt>
                <c:pt idx="246">
                  <c:v>1.0234229770992911</c:v>
                </c:pt>
                <c:pt idx="247">
                  <c:v>-2.4526164503814094</c:v>
                </c:pt>
                <c:pt idx="248">
                  <c:v>1.8242346634617432</c:v>
                </c:pt>
                <c:pt idx="249">
                  <c:v>0.29063919847329245</c:v>
                </c:pt>
                <c:pt idx="250">
                  <c:v>-1.6902292843512861</c:v>
                </c:pt>
                <c:pt idx="251">
                  <c:v>2.6247980769244835E-3</c:v>
                </c:pt>
                <c:pt idx="252">
                  <c:v>-0.40588411259540919</c:v>
                </c:pt>
                <c:pt idx="253">
                  <c:v>-0.38863966603057454</c:v>
                </c:pt>
                <c:pt idx="254">
                  <c:v>0.16561246153844877</c:v>
                </c:pt>
                <c:pt idx="255">
                  <c:v>0.82157290076341227</c:v>
                </c:pt>
                <c:pt idx="256">
                  <c:v>-1.3617347805342157</c:v>
                </c:pt>
                <c:pt idx="257">
                  <c:v>1.6525414903848019</c:v>
                </c:pt>
                <c:pt idx="258">
                  <c:v>0.45614043893127004</c:v>
                </c:pt>
                <c:pt idx="259">
                  <c:v>0.31504568702291058</c:v>
                </c:pt>
                <c:pt idx="260">
                  <c:v>-1.1705581730768673</c:v>
                </c:pt>
                <c:pt idx="261">
                  <c:v>-0.88794592557255902</c:v>
                </c:pt>
                <c:pt idx="262">
                  <c:v>2.0539659160306551</c:v>
                </c:pt>
                <c:pt idx="263">
                  <c:v>-1.1028731538460943</c:v>
                </c:pt>
                <c:pt idx="264">
                  <c:v>1.8824093416031868</c:v>
                </c:pt>
                <c:pt idx="265">
                  <c:v>0.37878028625948545</c:v>
                </c:pt>
                <c:pt idx="266">
                  <c:v>-3.1147278750003475</c:v>
                </c:pt>
                <c:pt idx="267">
                  <c:v>2.421586545801242</c:v>
                </c:pt>
                <c:pt idx="268">
                  <c:v>0.5427035209924016</c:v>
                </c:pt>
                <c:pt idx="269">
                  <c:v>-1.5800971087787019</c:v>
                </c:pt>
                <c:pt idx="270">
                  <c:v>1.0994596442306992</c:v>
                </c:pt>
                <c:pt idx="271">
                  <c:v>-0.48965307251910484</c:v>
                </c:pt>
                <c:pt idx="272">
                  <c:v>-1.5468579961830518</c:v>
                </c:pt>
                <c:pt idx="273">
                  <c:v>1.0617329423078226</c:v>
                </c:pt>
                <c:pt idx="274">
                  <c:v>0.8311461354960854</c:v>
                </c:pt>
                <c:pt idx="275">
                  <c:v>-1.5416610973283407</c:v>
                </c:pt>
                <c:pt idx="276">
                  <c:v>1.3077176538460704</c:v>
                </c:pt>
                <c:pt idx="277">
                  <c:v>1.387933883587875</c:v>
                </c:pt>
                <c:pt idx="278">
                  <c:v>0.17693020992364711</c:v>
                </c:pt>
                <c:pt idx="279">
                  <c:v>0.45933966346154365</c:v>
                </c:pt>
                <c:pt idx="280">
                  <c:v>0.25836372137404828</c:v>
                </c:pt>
                <c:pt idx="281">
                  <c:v>-1.1538882824425969</c:v>
                </c:pt>
                <c:pt idx="282">
                  <c:v>0.72503792307699688</c:v>
                </c:pt>
                <c:pt idx="283">
                  <c:v>1.1963850286258086</c:v>
                </c:pt>
                <c:pt idx="284">
                  <c:v>-1.5876925763359853</c:v>
                </c:pt>
                <c:pt idx="285">
                  <c:v>-1.544063971153721</c:v>
                </c:pt>
                <c:pt idx="286">
                  <c:v>-0.84745219465655364</c:v>
                </c:pt>
                <c:pt idx="287">
                  <c:v>-0.42761009541985712</c:v>
                </c:pt>
                <c:pt idx="288">
                  <c:v>0.31440331730764332</c:v>
                </c:pt>
                <c:pt idx="289">
                  <c:v>2.9011950858780611</c:v>
                </c:pt>
                <c:pt idx="290">
                  <c:v>-0.75504838740451918</c:v>
                </c:pt>
                <c:pt idx="291">
                  <c:v>0.48316638461547717</c:v>
                </c:pt>
                <c:pt idx="292">
                  <c:v>0.83314073473271366</c:v>
                </c:pt>
                <c:pt idx="293">
                  <c:v>0.67494460877866491</c:v>
                </c:pt>
                <c:pt idx="294">
                  <c:v>0.34520123076920556</c:v>
                </c:pt>
                <c:pt idx="295">
                  <c:v>-0.13454287213738558</c:v>
                </c:pt>
                <c:pt idx="296">
                  <c:v>-0.62758760496188204</c:v>
                </c:pt>
                <c:pt idx="297">
                  <c:v>-4.3336985192305262</c:v>
                </c:pt>
                <c:pt idx="298">
                  <c:v>-0.36457823473283224</c:v>
                </c:pt>
                <c:pt idx="299">
                  <c:v>-1.2922814885494393E-2</c:v>
                </c:pt>
                <c:pt idx="300">
                  <c:v>-0.85180328244280712</c:v>
                </c:pt>
                <c:pt idx="301">
                  <c:v>3.7582571249997616</c:v>
                </c:pt>
                <c:pt idx="302">
                  <c:v>-0.94345806297713375</c:v>
                </c:pt>
                <c:pt idx="303">
                  <c:v>0.94195159351148516</c:v>
                </c:pt>
                <c:pt idx="304">
                  <c:v>2.9906287788459953</c:v>
                </c:pt>
                <c:pt idx="305">
                  <c:v>-1.5421833120229942</c:v>
                </c:pt>
                <c:pt idx="306">
                  <c:v>2.2309302108775979</c:v>
                </c:pt>
                <c:pt idx="307">
                  <c:v>-2.9434693413464701</c:v>
                </c:pt>
                <c:pt idx="308">
                  <c:v>-3.4530766248087961</c:v>
                </c:pt>
                <c:pt idx="309">
                  <c:v>0.88367723072524884</c:v>
                </c:pt>
                <c:pt idx="310">
                  <c:v>-0.8853244615384197</c:v>
                </c:pt>
                <c:pt idx="311">
                  <c:v>2.0203438740459401</c:v>
                </c:pt>
                <c:pt idx="312">
                  <c:v>0.83309444656493703</c:v>
                </c:pt>
                <c:pt idx="313">
                  <c:v>0.45981458653842461</c:v>
                </c:pt>
                <c:pt idx="314">
                  <c:v>0.70611926908402189</c:v>
                </c:pt>
                <c:pt idx="315">
                  <c:v>-1.2099154809159038</c:v>
                </c:pt>
                <c:pt idx="316">
                  <c:v>-0.13461821826923079</c:v>
                </c:pt>
                <c:pt idx="317">
                  <c:v>-1.2111900887403424</c:v>
                </c:pt>
                <c:pt idx="318">
                  <c:v>-1.2316435677481612</c:v>
                </c:pt>
                <c:pt idx="319">
                  <c:v>1.2717248451922283</c:v>
                </c:pt>
                <c:pt idx="320">
                  <c:v>0.48106030534353111</c:v>
                </c:pt>
                <c:pt idx="321">
                  <c:v>0.98047176526709812</c:v>
                </c:pt>
                <c:pt idx="322">
                  <c:v>1.1552569572116504</c:v>
                </c:pt>
                <c:pt idx="323">
                  <c:v>-1.6863905224234756</c:v>
                </c:pt>
                <c:pt idx="324">
                  <c:v>2.0388263187024336</c:v>
                </c:pt>
                <c:pt idx="325">
                  <c:v>-2.7997097019234047</c:v>
                </c:pt>
                <c:pt idx="326">
                  <c:v>-0.50353531488544956</c:v>
                </c:pt>
                <c:pt idx="327">
                  <c:v>3.3240879961834122</c:v>
                </c:pt>
                <c:pt idx="328">
                  <c:v>-2.9100245798075122</c:v>
                </c:pt>
                <c:pt idx="329">
                  <c:v>3.6610894236643285</c:v>
                </c:pt>
                <c:pt idx="330">
                  <c:v>-4.3252392108773838</c:v>
                </c:pt>
                <c:pt idx="331">
                  <c:v>-1.8656361927482101</c:v>
                </c:pt>
                <c:pt idx="332">
                  <c:v>5.8424748576919718</c:v>
                </c:pt>
                <c:pt idx="333">
                  <c:v>-1.7066035133588651</c:v>
                </c:pt>
                <c:pt idx="334">
                  <c:v>1.1006148091603245</c:v>
                </c:pt>
                <c:pt idx="335">
                  <c:v>2.5488697499998478</c:v>
                </c:pt>
                <c:pt idx="336">
                  <c:v>-6.7228388072523071</c:v>
                </c:pt>
                <c:pt idx="337">
                  <c:v>-0.34611767175568592</c:v>
                </c:pt>
                <c:pt idx="338">
                  <c:v>4.6212517211543789</c:v>
                </c:pt>
                <c:pt idx="339">
                  <c:v>-3.3190510019080324</c:v>
                </c:pt>
                <c:pt idx="340">
                  <c:v>3.1208029866414133</c:v>
                </c:pt>
                <c:pt idx="341">
                  <c:v>-1.9369190682691373</c:v>
                </c:pt>
                <c:pt idx="342">
                  <c:v>0.25396676622140268</c:v>
                </c:pt>
                <c:pt idx="343">
                  <c:v>1.1527899904580818</c:v>
                </c:pt>
                <c:pt idx="344">
                  <c:v>-1.1408457980768749</c:v>
                </c:pt>
                <c:pt idx="345">
                  <c:v>1.6988346755726531</c:v>
                </c:pt>
                <c:pt idx="346">
                  <c:v>-2.9798344751905268</c:v>
                </c:pt>
                <c:pt idx="347">
                  <c:v>-0.16748671153846956</c:v>
                </c:pt>
                <c:pt idx="348">
                  <c:v>0.97920094465639074</c:v>
                </c:pt>
                <c:pt idx="349">
                  <c:v>0.40791237595420982</c:v>
                </c:pt>
                <c:pt idx="350">
                  <c:v>-0.96760912499995522</c:v>
                </c:pt>
                <c:pt idx="351">
                  <c:v>1.1780549141222121</c:v>
                </c:pt>
                <c:pt idx="352">
                  <c:v>-0.37791764312977988</c:v>
                </c:pt>
                <c:pt idx="353">
                  <c:v>0.33376067307690688</c:v>
                </c:pt>
                <c:pt idx="354">
                  <c:v>1.4816926717557877</c:v>
                </c:pt>
                <c:pt idx="355">
                  <c:v>-2.6691693320607666</c:v>
                </c:pt>
                <c:pt idx="356">
                  <c:v>-1.6369495961540113</c:v>
                </c:pt>
                <c:pt idx="357">
                  <c:v>1.4715261068700676</c:v>
                </c:pt>
                <c:pt idx="358">
                  <c:v>-1.2667725000000742</c:v>
                </c:pt>
                <c:pt idx="359">
                  <c:v>1.1624251153845335</c:v>
                </c:pt>
                <c:pt idx="360">
                  <c:v>2.756864370229132</c:v>
                </c:pt>
                <c:pt idx="361">
                  <c:v>-3.4168957729009279</c:v>
                </c:pt>
                <c:pt idx="362">
                  <c:v>2.3048014980913498</c:v>
                </c:pt>
                <c:pt idx="363">
                  <c:v>-1.0200923653847327</c:v>
                </c:pt>
                <c:pt idx="364">
                  <c:v>-0.99498520992353956</c:v>
                </c:pt>
                <c:pt idx="365">
                  <c:v>0.29378258587787931</c:v>
                </c:pt>
                <c:pt idx="366">
                  <c:v>-2.2434009230767749</c:v>
                </c:pt>
                <c:pt idx="367">
                  <c:v>-0.63595313931302788</c:v>
                </c:pt>
                <c:pt idx="368">
                  <c:v>0.14512182251907474</c:v>
                </c:pt>
                <c:pt idx="369">
                  <c:v>1.8604602692306729</c:v>
                </c:pt>
                <c:pt idx="370">
                  <c:v>4.166776717554934E-2</c:v>
                </c:pt>
                <c:pt idx="371">
                  <c:v>1.8844881011448424</c:v>
                </c:pt>
                <c:pt idx="372">
                  <c:v>-3.1523570480772629</c:v>
                </c:pt>
                <c:pt idx="373">
                  <c:v>-1.2392647041983469</c:v>
                </c:pt>
                <c:pt idx="374">
                  <c:v>2.1214751049619647</c:v>
                </c:pt>
                <c:pt idx="375">
                  <c:v>-1.2218244230768669</c:v>
                </c:pt>
                <c:pt idx="376">
                  <c:v>-0.27300761450380401</c:v>
                </c:pt>
                <c:pt idx="377">
                  <c:v>1.9307846851146149</c:v>
                </c:pt>
                <c:pt idx="378">
                  <c:v>-0.52896253846152341</c:v>
                </c:pt>
                <c:pt idx="379">
                  <c:v>-0.10915591603050472</c:v>
                </c:pt>
                <c:pt idx="380">
                  <c:v>1.4715261068700676</c:v>
                </c:pt>
                <c:pt idx="381">
                  <c:v>-1.2667725000000742</c:v>
                </c:pt>
                <c:pt idx="382">
                  <c:v>1.1624251153845335</c:v>
                </c:pt>
                <c:pt idx="383">
                  <c:v>2.756864370229132</c:v>
                </c:pt>
                <c:pt idx="384">
                  <c:v>-3.4168957729009279</c:v>
                </c:pt>
                <c:pt idx="385">
                  <c:v>2.3048014980913498</c:v>
                </c:pt>
                <c:pt idx="386">
                  <c:v>-1.0200923653847327</c:v>
                </c:pt>
                <c:pt idx="387">
                  <c:v>-0.99498520992353956</c:v>
                </c:pt>
                <c:pt idx="388">
                  <c:v>0.29378258587787931</c:v>
                </c:pt>
                <c:pt idx="389">
                  <c:v>-2.2434009230767749</c:v>
                </c:pt>
                <c:pt idx="390">
                  <c:v>-0.63595313931302788</c:v>
                </c:pt>
                <c:pt idx="391">
                  <c:v>0.14512182251907474</c:v>
                </c:pt>
                <c:pt idx="392">
                  <c:v>1.8604602692306729</c:v>
                </c:pt>
                <c:pt idx="393">
                  <c:v>4.166776717554934E-2</c:v>
                </c:pt>
                <c:pt idx="394">
                  <c:v>1.8844881011448424</c:v>
                </c:pt>
                <c:pt idx="395">
                  <c:v>-3.1523570480772629</c:v>
                </c:pt>
                <c:pt idx="396">
                  <c:v>-1.2392647041983469</c:v>
                </c:pt>
                <c:pt idx="397">
                  <c:v>2.1214751049619647</c:v>
                </c:pt>
                <c:pt idx="398">
                  <c:v>-1.2218244230768669</c:v>
                </c:pt>
                <c:pt idx="399">
                  <c:v>-0.27300761450380401</c:v>
                </c:pt>
                <c:pt idx="400">
                  <c:v>1.9307846851146149</c:v>
                </c:pt>
                <c:pt idx="401">
                  <c:v>-0.52896253846152341</c:v>
                </c:pt>
                <c:pt idx="402">
                  <c:v>-0.10915591603050472</c:v>
                </c:pt>
                <c:pt idx="403">
                  <c:v>1.4715261068700676</c:v>
                </c:pt>
                <c:pt idx="404">
                  <c:v>-1.2667725000000742</c:v>
                </c:pt>
                <c:pt idx="405">
                  <c:v>1.1624251153845335</c:v>
                </c:pt>
                <c:pt idx="406">
                  <c:v>2.756864370229132</c:v>
                </c:pt>
                <c:pt idx="407">
                  <c:v>-3.4168957729009279</c:v>
                </c:pt>
                <c:pt idx="408">
                  <c:v>2.3048014980913498</c:v>
                </c:pt>
                <c:pt idx="409">
                  <c:v>-1.0200923653847327</c:v>
                </c:pt>
                <c:pt idx="410">
                  <c:v>-0.99498520992353956</c:v>
                </c:pt>
                <c:pt idx="411">
                  <c:v>0.29378258587787931</c:v>
                </c:pt>
                <c:pt idx="412">
                  <c:v>-2.2434009230767749</c:v>
                </c:pt>
                <c:pt idx="413">
                  <c:v>-0.63595313931302788</c:v>
                </c:pt>
                <c:pt idx="414">
                  <c:v>0.14512182251907474</c:v>
                </c:pt>
                <c:pt idx="415">
                  <c:v>1.8604602692306729</c:v>
                </c:pt>
                <c:pt idx="416">
                  <c:v>4.166776717554934E-2</c:v>
                </c:pt>
                <c:pt idx="417">
                  <c:v>1.8844881011448424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42304512"/>
        <c:axId val="242306432"/>
      </c:scatterChart>
      <c:valAx>
        <c:axId val="242304512"/>
        <c:scaling>
          <c:orientation val="minMax"/>
        </c:scaling>
        <c:delete val="0"/>
        <c:axPos val="b"/>
        <c:majorGridlines>
          <c:spPr>
            <a:ln>
              <a:solidFill>
                <a:schemeClr val="tx1"/>
              </a:solidFill>
              <a:prstDash val="sysDash"/>
            </a:ln>
          </c:spPr>
        </c:majorGridlines>
        <c:title>
          <c:tx>
            <c:rich>
              <a:bodyPr/>
              <a:lstStyle/>
              <a:p>
                <a:pPr>
                  <a:defRPr sz="1200"/>
                </a:pPr>
                <a:r>
                  <a:rPr lang="en-US" sz="1200"/>
                  <a:t>Distance</a:t>
                </a:r>
                <a:r>
                  <a:rPr lang="en-US" sz="1200" baseline="0"/>
                  <a:t> along d-BOLT (m)</a:t>
                </a:r>
                <a:endParaRPr lang="en-US" sz="120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242306432"/>
        <c:crossesAt val="-1000"/>
        <c:crossBetween val="midCat"/>
      </c:valAx>
      <c:valAx>
        <c:axId val="242306432"/>
        <c:scaling>
          <c:orientation val="minMax"/>
          <c:max val="4"/>
          <c:min val="-2"/>
        </c:scaling>
        <c:delete val="0"/>
        <c:axPos val="l"/>
        <c:majorGridlines>
          <c:spPr>
            <a:ln w="9525">
              <a:solidFill>
                <a:schemeClr val="tx1"/>
              </a:solidFill>
              <a:prstDash val="sysDash"/>
            </a:ln>
          </c:spPr>
        </c:majorGridlines>
        <c:title>
          <c:tx>
            <c:rich>
              <a:bodyPr rot="-5400000" vert="horz"/>
              <a:lstStyle/>
              <a:p>
                <a:pPr>
                  <a:defRPr sz="1200"/>
                </a:pPr>
                <a:r>
                  <a:rPr lang="en-US" sz="1200"/>
                  <a:t>Shear</a:t>
                </a:r>
                <a:r>
                  <a:rPr lang="en-US" sz="1200" baseline="0"/>
                  <a:t> traction between bolt and grout (MPa)</a:t>
                </a:r>
                <a:endParaRPr lang="en-US" sz="120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spPr>
          <a:ln>
            <a:solidFill>
              <a:schemeClr val="tx1"/>
            </a:solidFill>
          </a:ln>
        </c:spPr>
        <c:crossAx val="242304512"/>
        <c:crosses val="autoZero"/>
        <c:crossBetween val="midCat"/>
      </c:valAx>
    </c:plotArea>
    <c:legend>
      <c:legendPos val="r"/>
      <c:legendEntry>
        <c:idx val="0"/>
        <c:delete val="1"/>
      </c:legendEntry>
      <c:legendEntry>
        <c:idx val="1"/>
        <c:delete val="1"/>
      </c:legendEntry>
      <c:legendEntry>
        <c:idx val="2"/>
        <c:delete val="1"/>
      </c:legendEntry>
      <c:legendEntry>
        <c:idx val="3"/>
        <c:delete val="1"/>
      </c:legendEntry>
      <c:legendEntry>
        <c:idx val="4"/>
        <c:delete val="1"/>
      </c:legendEntry>
      <c:legendEntry>
        <c:idx val="5"/>
        <c:delete val="1"/>
      </c:legendEntry>
      <c:legendEntry>
        <c:idx val="8"/>
        <c:delete val="1"/>
      </c:legendEntry>
      <c:layout>
        <c:manualLayout>
          <c:xMode val="edge"/>
          <c:yMode val="edge"/>
          <c:x val="0.65037370148499185"/>
          <c:y val="5.714504431963506E-2"/>
          <c:w val="0.19474046267627584"/>
          <c:h val="0.27993818533325948"/>
        </c:manualLayout>
      </c:layout>
      <c:overlay val="0"/>
      <c:spPr>
        <a:solidFill>
          <a:schemeClr val="bg1"/>
        </a:solidFill>
      </c:spPr>
    </c:legend>
    <c:plotVisOnly val="1"/>
    <c:dispBlanksAs val="gap"/>
    <c:showDLblsOverMax val="0"/>
  </c:chart>
  <c:spPr>
    <a:ln>
      <a:noFill/>
    </a:ln>
  </c:sp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0.58695</cdr:x>
      <cdr:y>0.35411</cdr:y>
    </cdr:from>
    <cdr:to>
      <cdr:x>0.71476</cdr:x>
      <cdr:y>0.40957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101486" y="2123268"/>
          <a:ext cx="1110882" cy="3325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400" b="1" dirty="0" smtClean="0"/>
            <a:t>Initial Adhesion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0.67476</cdr:x>
      <cdr:y>0.40705</cdr:y>
    </cdr:from>
    <cdr:to>
      <cdr:x>0.70519</cdr:x>
      <cdr:y>0.4373</cdr:y>
    </cdr:to>
    <cdr:cxnSp macro="">
      <cdr:nvCxnSpPr>
        <cdr:cNvPr id="4" name="Straight Arrow Connector 3"/>
        <cdr:cNvCxnSpPr/>
      </cdr:nvCxnSpPr>
      <cdr:spPr>
        <a:xfrm xmlns:a="http://schemas.openxmlformats.org/drawingml/2006/main">
          <a:off x="5864744" y="2440663"/>
          <a:ext cx="264496" cy="181369"/>
        </a:xfrm>
        <a:prstGeom xmlns:a="http://schemas.openxmlformats.org/drawingml/2006/main" prst="straightConnector1">
          <a:avLst/>
        </a:prstGeom>
        <a:ln xmlns:a="http://schemas.openxmlformats.org/drawingml/2006/main" w="15875">
          <a:solidFill>
            <a:schemeClr val="tx1"/>
          </a:solidFill>
          <a:tailEnd type="stealt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0.27568</cdr:x>
      <cdr:y>0.1575</cdr:y>
    </cdr:from>
    <cdr:to>
      <cdr:x>0.29277</cdr:x>
      <cdr:y>0.22525</cdr:y>
    </cdr:to>
    <cdr:cxnSp macro="">
      <cdr:nvCxnSpPr>
        <cdr:cNvPr id="6" name="Straight Arrow Connector 5"/>
        <cdr:cNvCxnSpPr/>
      </cdr:nvCxnSpPr>
      <cdr:spPr>
        <a:xfrm xmlns:a="http://schemas.openxmlformats.org/drawingml/2006/main">
          <a:off x="2396070" y="944372"/>
          <a:ext cx="148548" cy="406236"/>
        </a:xfrm>
        <a:prstGeom xmlns:a="http://schemas.openxmlformats.org/drawingml/2006/main" prst="straightConnector1">
          <a:avLst/>
        </a:prstGeom>
        <a:ln xmlns:a="http://schemas.openxmlformats.org/drawingml/2006/main" w="15875">
          <a:solidFill>
            <a:schemeClr val="tx1"/>
          </a:solidFill>
          <a:tailEnd type="stealt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1E63F-9B3E-4213-8424-63BB2F347FCF}" type="datetimeFigureOut">
              <a:rPr lang="en-CA" smtClean="0"/>
              <a:t>26/04/2017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B38C0-4C16-42A2-BDCC-0AA371D36B7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418946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1E63F-9B3E-4213-8424-63BB2F347FCF}" type="datetimeFigureOut">
              <a:rPr lang="en-CA" smtClean="0"/>
              <a:t>26/04/2017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B38C0-4C16-42A2-BDCC-0AA371D36B7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57914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1E63F-9B3E-4213-8424-63BB2F347FCF}" type="datetimeFigureOut">
              <a:rPr lang="en-CA" smtClean="0"/>
              <a:t>26/04/2017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B38C0-4C16-42A2-BDCC-0AA371D36B7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637211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1E63F-9B3E-4213-8424-63BB2F347FCF}" type="datetimeFigureOut">
              <a:rPr lang="en-CA" smtClean="0"/>
              <a:t>26/04/2017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B38C0-4C16-42A2-BDCC-0AA371D36B7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40409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1E63F-9B3E-4213-8424-63BB2F347FCF}" type="datetimeFigureOut">
              <a:rPr lang="en-CA" smtClean="0"/>
              <a:t>26/04/2017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B38C0-4C16-42A2-BDCC-0AA371D36B7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86983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1E63F-9B3E-4213-8424-63BB2F347FCF}" type="datetimeFigureOut">
              <a:rPr lang="en-CA" smtClean="0"/>
              <a:t>26/04/2017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B38C0-4C16-42A2-BDCC-0AA371D36B7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80550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1E63F-9B3E-4213-8424-63BB2F347FCF}" type="datetimeFigureOut">
              <a:rPr lang="en-CA" smtClean="0"/>
              <a:t>26/04/2017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B38C0-4C16-42A2-BDCC-0AA371D36B7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11879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1E63F-9B3E-4213-8424-63BB2F347FCF}" type="datetimeFigureOut">
              <a:rPr lang="en-CA" smtClean="0"/>
              <a:t>26/04/2017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B38C0-4C16-42A2-BDCC-0AA371D36B7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42544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1E63F-9B3E-4213-8424-63BB2F347FCF}" type="datetimeFigureOut">
              <a:rPr lang="en-CA" smtClean="0"/>
              <a:t>26/04/2017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B38C0-4C16-42A2-BDCC-0AA371D36B7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63454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1E63F-9B3E-4213-8424-63BB2F347FCF}" type="datetimeFigureOut">
              <a:rPr lang="en-CA" smtClean="0"/>
              <a:t>26/04/2017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B38C0-4C16-42A2-BDCC-0AA371D36B7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42876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E1E63F-9B3E-4213-8424-63BB2F347FCF}" type="datetimeFigureOut">
              <a:rPr lang="en-CA" smtClean="0"/>
              <a:t>26/04/2017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7B38C0-4C16-42A2-BDCC-0AA371D36B7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653987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C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E1E63F-9B3E-4213-8424-63BB2F347FCF}" type="datetimeFigureOut">
              <a:rPr lang="en-CA" smtClean="0"/>
              <a:t>26/04/2017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7B38C0-4C16-42A2-BDCC-0AA371D36B78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738378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w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2363" y="995271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Enlightening </a:t>
            </a:r>
            <a:r>
              <a:rPr lang="en-US" sz="4800" dirty="0" smtClean="0"/>
              <a:t>Bolts</a:t>
            </a:r>
            <a:br>
              <a:rPr lang="en-US" sz="4800" dirty="0" smtClean="0"/>
            </a:br>
            <a:r>
              <a:rPr lang="en-US" sz="4800" dirty="0"/>
              <a:t/>
            </a:r>
            <a:br>
              <a:rPr lang="en-US" sz="4800" dirty="0"/>
            </a:br>
            <a:r>
              <a:rPr lang="en-US" sz="2400" i="1" dirty="0"/>
              <a:t>Using Distributed Optical </a:t>
            </a:r>
            <a:r>
              <a:rPr lang="en-US" sz="2400" i="1" dirty="0" smtClean="0"/>
              <a:t>Sensing (DOS) </a:t>
            </a:r>
            <a:r>
              <a:rPr lang="en-US" sz="2400" i="1" dirty="0"/>
              <a:t>to Measure the Strain Profile along Fully Grouted Rock Bolts</a:t>
            </a:r>
            <a:r>
              <a:rPr lang="en-US" sz="2400" i="1" dirty="0" smtClean="0"/>
              <a:t> </a:t>
            </a:r>
            <a:endParaRPr lang="en-US" sz="24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1055142" y="3573860"/>
            <a:ext cx="72868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A.J.Hyett</a:t>
            </a:r>
            <a:r>
              <a:rPr lang="en-US" sz="2400" baseline="30000" dirty="0" smtClean="0"/>
              <a:t>1</a:t>
            </a:r>
            <a:r>
              <a:rPr lang="en-US" sz="2400" dirty="0" smtClean="0"/>
              <a:t>   F.C Charette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     B.J. Forbes</a:t>
            </a:r>
            <a:r>
              <a:rPr lang="en-US" sz="2400" baseline="30000" dirty="0" smtClean="0"/>
              <a:t>1</a:t>
            </a:r>
            <a:r>
              <a:rPr lang="en-US" sz="2400" dirty="0" smtClean="0"/>
              <a:t>   AC Engbretson</a:t>
            </a:r>
            <a:r>
              <a:rPr lang="en-US" sz="2000" baseline="30000" dirty="0"/>
              <a:t>1</a:t>
            </a:r>
            <a:r>
              <a:rPr lang="en-US" sz="2000" dirty="0"/>
              <a:t> </a:t>
            </a:r>
            <a:endParaRPr lang="en-US" sz="2000" baseline="30000" dirty="0"/>
          </a:p>
          <a:p>
            <a:pPr algn="ctr"/>
            <a:endParaRPr lang="en-US" sz="2400" dirty="0"/>
          </a:p>
        </p:txBody>
      </p:sp>
      <p:pic>
        <p:nvPicPr>
          <p:cNvPr id="13" name="Picture 12" descr="yp.jpg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8727" y="5798292"/>
            <a:ext cx="3987938" cy="94713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42807" y="4404857"/>
            <a:ext cx="44071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CA" i="1" dirty="0" err="1" smtClean="0"/>
              <a:t>YieldPoint</a:t>
            </a:r>
            <a:r>
              <a:rPr lang="en-CA" i="1" dirty="0" smtClean="0"/>
              <a:t> Inc.</a:t>
            </a:r>
          </a:p>
          <a:p>
            <a:pPr marL="342900" indent="-342900">
              <a:buAutoNum type="arabicPeriod"/>
            </a:pPr>
            <a:r>
              <a:rPr lang="en-CA" i="1" dirty="0" err="1" smtClean="0"/>
              <a:t>Normet</a:t>
            </a:r>
            <a:r>
              <a:rPr lang="en-CA" i="1" dirty="0" smtClean="0"/>
              <a:t> 0y.</a:t>
            </a:r>
            <a:endParaRPr lang="en-CA" i="1" dirty="0"/>
          </a:p>
        </p:txBody>
      </p:sp>
    </p:spTree>
    <p:extLst>
      <p:ext uri="{BB962C8B-B14F-4D97-AF65-F5344CB8AC3E}">
        <p14:creationId xmlns:p14="http://schemas.microsoft.com/office/powerpoint/2010/main" val="6427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Pull-Test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032563" y="5846056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Full Length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024562" y="5837276"/>
            <a:ext cx="21339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Embedment Length</a:t>
            </a:r>
            <a:endParaRPr lang="en-US" dirty="0"/>
          </a:p>
        </p:txBody>
      </p:sp>
      <p:pic>
        <p:nvPicPr>
          <p:cNvPr id="12" name="Picture 11"/>
          <p:cNvPicPr/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9437" y="1617432"/>
            <a:ext cx="2905125" cy="906780"/>
          </a:xfrm>
          <a:prstGeom prst="rect">
            <a:avLst/>
          </a:prstGeom>
          <a:noFill/>
        </p:spPr>
      </p:pic>
      <p:pic>
        <p:nvPicPr>
          <p:cNvPr id="13" name="Picture 12"/>
          <p:cNvPicPr/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431" y="2578751"/>
            <a:ext cx="4460272" cy="3253194"/>
          </a:xfrm>
          <a:prstGeom prst="rect">
            <a:avLst/>
          </a:prstGeom>
          <a:noFill/>
        </p:spPr>
      </p:pic>
      <p:pic>
        <p:nvPicPr>
          <p:cNvPr id="14" name="Picture 13"/>
          <p:cNvPicPr/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15844" y="2673008"/>
            <a:ext cx="4111915" cy="28645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7993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Pull-Test</a:t>
            </a:r>
            <a:endParaRPr lang="en-US" dirty="0"/>
          </a:p>
        </p:txBody>
      </p:sp>
      <p:pic>
        <p:nvPicPr>
          <p:cNvPr id="9" name="Pictur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729" y="2025473"/>
            <a:ext cx="5017382" cy="40770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50020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3" y="244158"/>
            <a:ext cx="7345362" cy="1339850"/>
          </a:xfrm>
        </p:spPr>
        <p:txBody>
          <a:bodyPr>
            <a:normAutofit/>
          </a:bodyPr>
          <a:lstStyle/>
          <a:p>
            <a:r>
              <a:rPr lang="en-US" dirty="0" smtClean="0"/>
              <a:t>Double Shear Configuration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114" y="2017892"/>
            <a:ext cx="5390445" cy="404283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87444" y="2257778"/>
            <a:ext cx="19614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Direction of applied force</a:t>
            </a:r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7450667" y="3076222"/>
            <a:ext cx="0" cy="11288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5915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Shear Couplet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00113" y="1814019"/>
            <a:ext cx="7299325" cy="4333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4043728" y="1583772"/>
            <a:ext cx="3095624" cy="595312"/>
            <a:chOff x="1704974" y="1924050"/>
            <a:chExt cx="5457825" cy="1309688"/>
          </a:xfrm>
        </p:grpSpPr>
        <p:sp>
          <p:nvSpPr>
            <p:cNvPr id="6" name="Rectangle 5"/>
            <p:cNvSpPr/>
            <p:nvPr/>
          </p:nvSpPr>
          <p:spPr>
            <a:xfrm>
              <a:off x="2008909" y="2189018"/>
              <a:ext cx="1219200" cy="886691"/>
            </a:xfrm>
            <a:prstGeom prst="rect">
              <a:avLst/>
            </a:prstGeom>
            <a:pattFill prst="divot">
              <a:fgClr>
                <a:schemeClr val="tx1"/>
              </a:fgClr>
              <a:bgClr>
                <a:schemeClr val="bg1"/>
              </a:bgClr>
            </a:pattFill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276599" y="2189018"/>
              <a:ext cx="1219200" cy="886691"/>
            </a:xfrm>
            <a:prstGeom prst="rect">
              <a:avLst/>
            </a:prstGeom>
            <a:pattFill prst="divot">
              <a:fgClr>
                <a:schemeClr val="tx1"/>
              </a:fgClr>
              <a:bgClr>
                <a:schemeClr val="bg1"/>
              </a:bgClr>
            </a:pattFill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544290" y="2189018"/>
              <a:ext cx="1219200" cy="886691"/>
            </a:xfrm>
            <a:prstGeom prst="rect">
              <a:avLst/>
            </a:prstGeom>
            <a:pattFill prst="divot">
              <a:fgClr>
                <a:schemeClr val="tx1"/>
              </a:fgClr>
              <a:bgClr>
                <a:schemeClr val="bg1"/>
              </a:bgClr>
            </a:pattFill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9" name="Isosceles Triangle 8"/>
            <p:cNvSpPr/>
            <p:nvPr/>
          </p:nvSpPr>
          <p:spPr>
            <a:xfrm>
              <a:off x="2138363" y="3095625"/>
              <a:ext cx="90487" cy="128588"/>
            </a:xfrm>
            <a:prstGeom prst="triangle">
              <a:avLst/>
            </a:prstGeom>
            <a:noFill/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0" name="Isosceles Triangle 9"/>
            <p:cNvSpPr/>
            <p:nvPr/>
          </p:nvSpPr>
          <p:spPr>
            <a:xfrm>
              <a:off x="3005138" y="3100387"/>
              <a:ext cx="90487" cy="128588"/>
            </a:xfrm>
            <a:prstGeom prst="triangle">
              <a:avLst/>
            </a:prstGeom>
            <a:noFill/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1" name="Isosceles Triangle 10"/>
            <p:cNvSpPr/>
            <p:nvPr/>
          </p:nvSpPr>
          <p:spPr>
            <a:xfrm>
              <a:off x="4733926" y="3100388"/>
              <a:ext cx="90487" cy="128588"/>
            </a:xfrm>
            <a:prstGeom prst="triangle">
              <a:avLst/>
            </a:prstGeom>
            <a:noFill/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12" name="Isosceles Triangle 11"/>
            <p:cNvSpPr/>
            <p:nvPr/>
          </p:nvSpPr>
          <p:spPr>
            <a:xfrm>
              <a:off x="5600701" y="3105150"/>
              <a:ext cx="90487" cy="128588"/>
            </a:xfrm>
            <a:prstGeom prst="triangle">
              <a:avLst/>
            </a:prstGeom>
            <a:noFill/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>
              <a:off x="3414713" y="1924050"/>
              <a:ext cx="0" cy="257175"/>
            </a:xfrm>
            <a:prstGeom prst="straightConnector1">
              <a:avLst/>
            </a:prstGeom>
            <a:ln w="0">
              <a:solidFill>
                <a:schemeClr val="tx1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3539133" y="1924050"/>
              <a:ext cx="0" cy="257175"/>
            </a:xfrm>
            <a:prstGeom prst="straightConnector1">
              <a:avLst/>
            </a:prstGeom>
            <a:ln w="0">
              <a:solidFill>
                <a:schemeClr val="tx1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3663553" y="1924050"/>
              <a:ext cx="0" cy="257175"/>
            </a:xfrm>
            <a:prstGeom prst="straightConnector1">
              <a:avLst/>
            </a:prstGeom>
            <a:ln w="0">
              <a:solidFill>
                <a:schemeClr val="tx1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3787973" y="1924050"/>
              <a:ext cx="0" cy="257175"/>
            </a:xfrm>
            <a:prstGeom prst="straightConnector1">
              <a:avLst/>
            </a:prstGeom>
            <a:ln w="0">
              <a:solidFill>
                <a:schemeClr val="tx1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3912393" y="1924050"/>
              <a:ext cx="0" cy="257175"/>
            </a:xfrm>
            <a:prstGeom prst="straightConnector1">
              <a:avLst/>
            </a:prstGeom>
            <a:ln w="0">
              <a:solidFill>
                <a:schemeClr val="tx1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4036813" y="1924050"/>
              <a:ext cx="0" cy="257175"/>
            </a:xfrm>
            <a:prstGeom prst="straightConnector1">
              <a:avLst/>
            </a:prstGeom>
            <a:ln w="0">
              <a:solidFill>
                <a:schemeClr val="tx1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4161233" y="1924050"/>
              <a:ext cx="0" cy="257175"/>
            </a:xfrm>
            <a:prstGeom prst="straightConnector1">
              <a:avLst/>
            </a:prstGeom>
            <a:ln w="0">
              <a:solidFill>
                <a:schemeClr val="tx1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4285653" y="1924050"/>
              <a:ext cx="0" cy="257175"/>
            </a:xfrm>
            <a:prstGeom prst="straightConnector1">
              <a:avLst/>
            </a:prstGeom>
            <a:ln w="0">
              <a:solidFill>
                <a:schemeClr val="tx1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/>
            <p:nvPr/>
          </p:nvCxnSpPr>
          <p:spPr>
            <a:xfrm>
              <a:off x="4410074" y="1924050"/>
              <a:ext cx="0" cy="257175"/>
            </a:xfrm>
            <a:prstGeom prst="straightConnector1">
              <a:avLst/>
            </a:prstGeom>
            <a:ln w="0">
              <a:solidFill>
                <a:schemeClr val="tx1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" name="Group 21"/>
            <p:cNvGrpSpPr/>
            <p:nvPr/>
          </p:nvGrpSpPr>
          <p:grpSpPr>
            <a:xfrm flipH="1" flipV="1">
              <a:off x="1704974" y="2552699"/>
              <a:ext cx="5457825" cy="104776"/>
              <a:chOff x="438150" y="2562225"/>
              <a:chExt cx="5648325" cy="117475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2002971" y="2563586"/>
                <a:ext cx="3773715" cy="116114"/>
              </a:xfrm>
              <a:prstGeom prst="rect">
                <a:avLst/>
              </a:prstGeom>
              <a:pattFill prst="smConfetti">
                <a:fgClr>
                  <a:schemeClr val="tx1"/>
                </a:fgClr>
                <a:bgClr>
                  <a:schemeClr val="bg1"/>
                </a:bgClr>
              </a:pattFill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4" name="Rectangle 23"/>
              <p:cNvSpPr/>
              <p:nvPr/>
            </p:nvSpPr>
            <p:spPr>
              <a:xfrm flipH="1">
                <a:off x="974539" y="2591699"/>
                <a:ext cx="4785886" cy="41119"/>
              </a:xfrm>
              <a:prstGeom prst="rect">
                <a:avLst/>
              </a:prstGeom>
              <a:solidFill>
                <a:schemeClr val="bg1"/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5" name="Rounded Rectangle 24"/>
              <p:cNvSpPr/>
              <p:nvPr/>
            </p:nvSpPr>
            <p:spPr>
              <a:xfrm flipH="1">
                <a:off x="5171411" y="2581345"/>
                <a:ext cx="42236" cy="57908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6" name="Rounded Rectangle 25"/>
              <p:cNvSpPr/>
              <p:nvPr/>
            </p:nvSpPr>
            <p:spPr>
              <a:xfrm flipH="1">
                <a:off x="4916228" y="2581345"/>
                <a:ext cx="42236" cy="57908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7" name="Rounded Rectangle 26"/>
              <p:cNvSpPr/>
              <p:nvPr/>
            </p:nvSpPr>
            <p:spPr>
              <a:xfrm flipH="1">
                <a:off x="4661046" y="2578771"/>
                <a:ext cx="42236" cy="57908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8" name="Rounded Rectangle 27"/>
              <p:cNvSpPr/>
              <p:nvPr/>
            </p:nvSpPr>
            <p:spPr>
              <a:xfrm flipH="1">
                <a:off x="4405864" y="2578771"/>
                <a:ext cx="42236" cy="57908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29" name="Rounded Rectangle 28"/>
              <p:cNvSpPr/>
              <p:nvPr/>
            </p:nvSpPr>
            <p:spPr>
              <a:xfrm flipH="1">
                <a:off x="4161680" y="2581345"/>
                <a:ext cx="42236" cy="57908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0" name="Rounded Rectangle 29"/>
              <p:cNvSpPr/>
              <p:nvPr/>
            </p:nvSpPr>
            <p:spPr>
              <a:xfrm flipH="1">
                <a:off x="3906498" y="2581345"/>
                <a:ext cx="42236" cy="57908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1" name="Rounded Rectangle 30"/>
              <p:cNvSpPr/>
              <p:nvPr/>
            </p:nvSpPr>
            <p:spPr>
              <a:xfrm flipH="1">
                <a:off x="3651316" y="2578771"/>
                <a:ext cx="42236" cy="57908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2" name="Rounded Rectangle 31"/>
              <p:cNvSpPr/>
              <p:nvPr/>
            </p:nvSpPr>
            <p:spPr>
              <a:xfrm flipH="1">
                <a:off x="3396133" y="2578771"/>
                <a:ext cx="42236" cy="57908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3" name="Rounded Rectangle 32"/>
              <p:cNvSpPr/>
              <p:nvPr/>
            </p:nvSpPr>
            <p:spPr>
              <a:xfrm flipH="1">
                <a:off x="5448591" y="2581345"/>
                <a:ext cx="42236" cy="57908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4" name="Rounded Rectangle 33"/>
              <p:cNvSpPr/>
              <p:nvPr/>
            </p:nvSpPr>
            <p:spPr>
              <a:xfrm flipH="1">
                <a:off x="2557991" y="2581345"/>
                <a:ext cx="42236" cy="57908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5" name="Rounded Rectangle 34"/>
              <p:cNvSpPr/>
              <p:nvPr/>
            </p:nvSpPr>
            <p:spPr>
              <a:xfrm flipH="1">
                <a:off x="2302810" y="2581345"/>
                <a:ext cx="42236" cy="57908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6" name="Rounded Rectangle 35"/>
              <p:cNvSpPr/>
              <p:nvPr/>
            </p:nvSpPr>
            <p:spPr>
              <a:xfrm flipH="1">
                <a:off x="2047627" y="2578771"/>
                <a:ext cx="42236" cy="57908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7" name="Rounded Rectangle 36"/>
              <p:cNvSpPr/>
              <p:nvPr/>
            </p:nvSpPr>
            <p:spPr>
              <a:xfrm flipH="1">
                <a:off x="1792444" y="2578771"/>
                <a:ext cx="42236" cy="57908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8" name="Rounded Rectangle 37"/>
              <p:cNvSpPr/>
              <p:nvPr/>
            </p:nvSpPr>
            <p:spPr>
              <a:xfrm flipH="1">
                <a:off x="1548260" y="2581345"/>
                <a:ext cx="42236" cy="57908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39" name="Rounded Rectangle 38"/>
              <p:cNvSpPr/>
              <p:nvPr/>
            </p:nvSpPr>
            <p:spPr>
              <a:xfrm flipH="1">
                <a:off x="3090355" y="2581345"/>
                <a:ext cx="42236" cy="57908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40" name="Rounded Rectangle 39"/>
              <p:cNvSpPr/>
              <p:nvPr/>
            </p:nvSpPr>
            <p:spPr>
              <a:xfrm flipH="1">
                <a:off x="2835172" y="2581345"/>
                <a:ext cx="42236" cy="57908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cxnSp>
            <p:nvCxnSpPr>
              <p:cNvPr id="41" name="Straight Connector 40"/>
              <p:cNvCxnSpPr/>
              <p:nvPr/>
            </p:nvCxnSpPr>
            <p:spPr>
              <a:xfrm flipV="1">
                <a:off x="1194525" y="2590354"/>
                <a:ext cx="39596" cy="3989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/>
              <p:cNvCxnSpPr/>
              <p:nvPr/>
            </p:nvCxnSpPr>
            <p:spPr>
              <a:xfrm flipH="1">
                <a:off x="1146129" y="2595500"/>
                <a:ext cx="35197" cy="36032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42"/>
              <p:cNvCxnSpPr/>
              <p:nvPr/>
            </p:nvCxnSpPr>
            <p:spPr>
              <a:xfrm flipV="1">
                <a:off x="1113130" y="2592928"/>
                <a:ext cx="30798" cy="33457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 flipH="1">
                <a:off x="1060334" y="2596787"/>
                <a:ext cx="35197" cy="36032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 flipV="1">
                <a:off x="1016336" y="2594215"/>
                <a:ext cx="30798" cy="33457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6" name="Freeform 45"/>
              <p:cNvSpPr/>
              <p:nvPr/>
            </p:nvSpPr>
            <p:spPr>
              <a:xfrm>
                <a:off x="1181100" y="2571824"/>
                <a:ext cx="4905375" cy="76126"/>
              </a:xfrm>
              <a:custGeom>
                <a:avLst/>
                <a:gdLst>
                  <a:gd name="connsiteX0" fmla="*/ 0 w 6370572"/>
                  <a:gd name="connsiteY0" fmla="*/ 249382 h 264496"/>
                  <a:gd name="connsiteX1" fmla="*/ 6242103 w 6370572"/>
                  <a:gd name="connsiteY1" fmla="*/ 264496 h 264496"/>
                  <a:gd name="connsiteX2" fmla="*/ 6370572 w 6370572"/>
                  <a:gd name="connsiteY2" fmla="*/ 166254 h 264496"/>
                  <a:gd name="connsiteX3" fmla="*/ 6370572 w 6370572"/>
                  <a:gd name="connsiteY3" fmla="*/ 83127 h 264496"/>
                  <a:gd name="connsiteX4" fmla="*/ 6287445 w 6370572"/>
                  <a:gd name="connsiteY4" fmla="*/ 7557 h 264496"/>
                  <a:gd name="connsiteX5" fmla="*/ 30228 w 6370572"/>
                  <a:gd name="connsiteY5" fmla="*/ 0 h 264496"/>
                  <a:gd name="connsiteX0" fmla="*/ 0 w 6370572"/>
                  <a:gd name="connsiteY0" fmla="*/ 249382 h 264496"/>
                  <a:gd name="connsiteX1" fmla="*/ 6242103 w 6370572"/>
                  <a:gd name="connsiteY1" fmla="*/ 264496 h 264496"/>
                  <a:gd name="connsiteX2" fmla="*/ 6370572 w 6370572"/>
                  <a:gd name="connsiteY2" fmla="*/ 166254 h 264496"/>
                  <a:gd name="connsiteX3" fmla="*/ 6370572 w 6370572"/>
                  <a:gd name="connsiteY3" fmla="*/ 83127 h 264496"/>
                  <a:gd name="connsiteX4" fmla="*/ 6220770 w 6370572"/>
                  <a:gd name="connsiteY4" fmla="*/ 13513 h 264496"/>
                  <a:gd name="connsiteX5" fmla="*/ 30228 w 6370572"/>
                  <a:gd name="connsiteY5" fmla="*/ 0 h 264496"/>
                  <a:gd name="connsiteX0" fmla="*/ 0 w 6370572"/>
                  <a:gd name="connsiteY0" fmla="*/ 249382 h 270451"/>
                  <a:gd name="connsiteX1" fmla="*/ 6218291 w 6370572"/>
                  <a:gd name="connsiteY1" fmla="*/ 270451 h 270451"/>
                  <a:gd name="connsiteX2" fmla="*/ 6370572 w 6370572"/>
                  <a:gd name="connsiteY2" fmla="*/ 166254 h 270451"/>
                  <a:gd name="connsiteX3" fmla="*/ 6370572 w 6370572"/>
                  <a:gd name="connsiteY3" fmla="*/ 83127 h 270451"/>
                  <a:gd name="connsiteX4" fmla="*/ 6220770 w 6370572"/>
                  <a:gd name="connsiteY4" fmla="*/ 13513 h 270451"/>
                  <a:gd name="connsiteX5" fmla="*/ 30228 w 6370572"/>
                  <a:gd name="connsiteY5" fmla="*/ 0 h 270451"/>
                  <a:gd name="connsiteX0" fmla="*/ 0 w 6370572"/>
                  <a:gd name="connsiteY0" fmla="*/ 249382 h 270451"/>
                  <a:gd name="connsiteX1" fmla="*/ 6218291 w 6370572"/>
                  <a:gd name="connsiteY1" fmla="*/ 270451 h 270451"/>
                  <a:gd name="connsiteX2" fmla="*/ 6253890 w 6370572"/>
                  <a:gd name="connsiteY2" fmla="*/ 160301 h 270451"/>
                  <a:gd name="connsiteX3" fmla="*/ 6370572 w 6370572"/>
                  <a:gd name="connsiteY3" fmla="*/ 83127 h 270451"/>
                  <a:gd name="connsiteX4" fmla="*/ 6220770 w 6370572"/>
                  <a:gd name="connsiteY4" fmla="*/ 13513 h 270451"/>
                  <a:gd name="connsiteX5" fmla="*/ 30228 w 6370572"/>
                  <a:gd name="connsiteY5" fmla="*/ 0 h 270451"/>
                  <a:gd name="connsiteX0" fmla="*/ 0 w 6270560"/>
                  <a:gd name="connsiteY0" fmla="*/ 249382 h 270451"/>
                  <a:gd name="connsiteX1" fmla="*/ 6218291 w 6270560"/>
                  <a:gd name="connsiteY1" fmla="*/ 270451 h 270451"/>
                  <a:gd name="connsiteX2" fmla="*/ 6253890 w 6270560"/>
                  <a:gd name="connsiteY2" fmla="*/ 160301 h 270451"/>
                  <a:gd name="connsiteX3" fmla="*/ 6270560 w 6270560"/>
                  <a:gd name="connsiteY3" fmla="*/ 112895 h 270451"/>
                  <a:gd name="connsiteX4" fmla="*/ 6220770 w 6270560"/>
                  <a:gd name="connsiteY4" fmla="*/ 13513 h 270451"/>
                  <a:gd name="connsiteX5" fmla="*/ 30228 w 6270560"/>
                  <a:gd name="connsiteY5" fmla="*/ 0 h 270451"/>
                  <a:gd name="connsiteX0" fmla="*/ 0 w 6270560"/>
                  <a:gd name="connsiteY0" fmla="*/ 249382 h 270451"/>
                  <a:gd name="connsiteX1" fmla="*/ 6218291 w 6270560"/>
                  <a:gd name="connsiteY1" fmla="*/ 270451 h 270451"/>
                  <a:gd name="connsiteX2" fmla="*/ 6258653 w 6270560"/>
                  <a:gd name="connsiteY2" fmla="*/ 219833 h 270451"/>
                  <a:gd name="connsiteX3" fmla="*/ 6270560 w 6270560"/>
                  <a:gd name="connsiteY3" fmla="*/ 112895 h 270451"/>
                  <a:gd name="connsiteX4" fmla="*/ 6220770 w 6270560"/>
                  <a:gd name="connsiteY4" fmla="*/ 13513 h 270451"/>
                  <a:gd name="connsiteX5" fmla="*/ 30228 w 6270560"/>
                  <a:gd name="connsiteY5" fmla="*/ 0 h 270451"/>
                  <a:gd name="connsiteX0" fmla="*/ 0 w 6270560"/>
                  <a:gd name="connsiteY0" fmla="*/ 249382 h 270451"/>
                  <a:gd name="connsiteX1" fmla="*/ 6218291 w 6270560"/>
                  <a:gd name="connsiteY1" fmla="*/ 270451 h 270451"/>
                  <a:gd name="connsiteX2" fmla="*/ 6258653 w 6270560"/>
                  <a:gd name="connsiteY2" fmla="*/ 219833 h 270451"/>
                  <a:gd name="connsiteX3" fmla="*/ 6270560 w 6270560"/>
                  <a:gd name="connsiteY3" fmla="*/ 112895 h 270451"/>
                  <a:gd name="connsiteX4" fmla="*/ 6249817 w 6270560"/>
                  <a:gd name="connsiteY4" fmla="*/ 43145 h 270451"/>
                  <a:gd name="connsiteX5" fmla="*/ 6220770 w 6270560"/>
                  <a:gd name="connsiteY5" fmla="*/ 13513 h 270451"/>
                  <a:gd name="connsiteX6" fmla="*/ 30228 w 6270560"/>
                  <a:gd name="connsiteY6" fmla="*/ 0 h 270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70560" h="270451">
                    <a:moveTo>
                      <a:pt x="0" y="249382"/>
                    </a:moveTo>
                    <a:lnTo>
                      <a:pt x="6218291" y="270451"/>
                    </a:lnTo>
                    <a:lnTo>
                      <a:pt x="6258653" y="219833"/>
                    </a:lnTo>
                    <a:lnTo>
                      <a:pt x="6270560" y="112895"/>
                    </a:lnTo>
                    <a:cubicBezTo>
                      <a:pt x="6261264" y="95598"/>
                      <a:pt x="6259113" y="60442"/>
                      <a:pt x="6249817" y="43145"/>
                    </a:cubicBezTo>
                    <a:lnTo>
                      <a:pt x="6220770" y="13513"/>
                    </a:lnTo>
                    <a:lnTo>
                      <a:pt x="30228" y="0"/>
                    </a:lnTo>
                  </a:path>
                </a:pathLst>
              </a:custGeom>
              <a:noFill/>
              <a:ln w="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cxnSp>
            <p:nvCxnSpPr>
              <p:cNvPr id="47" name="Straight Connector 46"/>
              <p:cNvCxnSpPr/>
              <p:nvPr/>
            </p:nvCxnSpPr>
            <p:spPr>
              <a:xfrm flipH="1">
                <a:off x="438150" y="2562225"/>
                <a:ext cx="762000" cy="19035"/>
              </a:xfrm>
              <a:prstGeom prst="line">
                <a:avLst/>
              </a:prstGeom>
              <a:ln w="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8" name="Group 47"/>
          <p:cNvGrpSpPr/>
          <p:nvPr/>
        </p:nvGrpSpPr>
        <p:grpSpPr>
          <a:xfrm>
            <a:off x="2325494" y="5200849"/>
            <a:ext cx="3095624" cy="595312"/>
            <a:chOff x="1704974" y="1924050"/>
            <a:chExt cx="5457825" cy="1309688"/>
          </a:xfrm>
        </p:grpSpPr>
        <p:sp>
          <p:nvSpPr>
            <p:cNvPr id="49" name="Rectangle 48"/>
            <p:cNvSpPr/>
            <p:nvPr/>
          </p:nvSpPr>
          <p:spPr>
            <a:xfrm>
              <a:off x="2008909" y="2189018"/>
              <a:ext cx="1219200" cy="886691"/>
            </a:xfrm>
            <a:prstGeom prst="rect">
              <a:avLst/>
            </a:prstGeom>
            <a:pattFill prst="divot">
              <a:fgClr>
                <a:schemeClr val="tx1"/>
              </a:fgClr>
              <a:bgClr>
                <a:schemeClr val="bg1"/>
              </a:bgClr>
            </a:pattFill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3276599" y="2189018"/>
              <a:ext cx="1219200" cy="886691"/>
            </a:xfrm>
            <a:prstGeom prst="rect">
              <a:avLst/>
            </a:prstGeom>
            <a:pattFill prst="divot">
              <a:fgClr>
                <a:schemeClr val="tx1"/>
              </a:fgClr>
              <a:bgClr>
                <a:schemeClr val="bg1"/>
              </a:bgClr>
            </a:pattFill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4544290" y="2189018"/>
              <a:ext cx="1219200" cy="886691"/>
            </a:xfrm>
            <a:prstGeom prst="rect">
              <a:avLst/>
            </a:prstGeom>
            <a:pattFill prst="divot">
              <a:fgClr>
                <a:schemeClr val="tx1"/>
              </a:fgClr>
              <a:bgClr>
                <a:schemeClr val="bg1"/>
              </a:bgClr>
            </a:pattFill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2" name="Isosceles Triangle 51"/>
            <p:cNvSpPr/>
            <p:nvPr/>
          </p:nvSpPr>
          <p:spPr>
            <a:xfrm>
              <a:off x="2138363" y="3095625"/>
              <a:ext cx="90487" cy="128588"/>
            </a:xfrm>
            <a:prstGeom prst="triangle">
              <a:avLst/>
            </a:prstGeom>
            <a:noFill/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3" name="Isosceles Triangle 52"/>
            <p:cNvSpPr/>
            <p:nvPr/>
          </p:nvSpPr>
          <p:spPr>
            <a:xfrm>
              <a:off x="3005138" y="3100387"/>
              <a:ext cx="90487" cy="128588"/>
            </a:xfrm>
            <a:prstGeom prst="triangle">
              <a:avLst/>
            </a:prstGeom>
            <a:noFill/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4" name="Isosceles Triangle 53"/>
            <p:cNvSpPr/>
            <p:nvPr/>
          </p:nvSpPr>
          <p:spPr>
            <a:xfrm>
              <a:off x="4733926" y="3100388"/>
              <a:ext cx="90487" cy="128588"/>
            </a:xfrm>
            <a:prstGeom prst="triangle">
              <a:avLst/>
            </a:prstGeom>
            <a:noFill/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55" name="Isosceles Triangle 54"/>
            <p:cNvSpPr/>
            <p:nvPr/>
          </p:nvSpPr>
          <p:spPr>
            <a:xfrm>
              <a:off x="5600701" y="3105150"/>
              <a:ext cx="90487" cy="128588"/>
            </a:xfrm>
            <a:prstGeom prst="triangle">
              <a:avLst/>
            </a:prstGeom>
            <a:noFill/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cxnSp>
          <p:nvCxnSpPr>
            <p:cNvPr id="56" name="Straight Arrow Connector 55"/>
            <p:cNvCxnSpPr/>
            <p:nvPr/>
          </p:nvCxnSpPr>
          <p:spPr>
            <a:xfrm>
              <a:off x="3414713" y="1924050"/>
              <a:ext cx="0" cy="257175"/>
            </a:xfrm>
            <a:prstGeom prst="straightConnector1">
              <a:avLst/>
            </a:prstGeom>
            <a:ln w="0">
              <a:solidFill>
                <a:schemeClr val="tx1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/>
            <p:nvPr/>
          </p:nvCxnSpPr>
          <p:spPr>
            <a:xfrm>
              <a:off x="3539133" y="1924050"/>
              <a:ext cx="0" cy="257175"/>
            </a:xfrm>
            <a:prstGeom prst="straightConnector1">
              <a:avLst/>
            </a:prstGeom>
            <a:ln w="0">
              <a:solidFill>
                <a:schemeClr val="tx1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>
              <a:off x="3663553" y="1924050"/>
              <a:ext cx="0" cy="257175"/>
            </a:xfrm>
            <a:prstGeom prst="straightConnector1">
              <a:avLst/>
            </a:prstGeom>
            <a:ln w="0">
              <a:solidFill>
                <a:schemeClr val="tx1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/>
            <p:nvPr/>
          </p:nvCxnSpPr>
          <p:spPr>
            <a:xfrm>
              <a:off x="3787973" y="1924050"/>
              <a:ext cx="0" cy="257175"/>
            </a:xfrm>
            <a:prstGeom prst="straightConnector1">
              <a:avLst/>
            </a:prstGeom>
            <a:ln w="0">
              <a:solidFill>
                <a:schemeClr val="tx1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>
              <a:off x="3912393" y="1924050"/>
              <a:ext cx="0" cy="257175"/>
            </a:xfrm>
            <a:prstGeom prst="straightConnector1">
              <a:avLst/>
            </a:prstGeom>
            <a:ln w="0">
              <a:solidFill>
                <a:schemeClr val="tx1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Arrow Connector 60"/>
            <p:cNvCxnSpPr/>
            <p:nvPr/>
          </p:nvCxnSpPr>
          <p:spPr>
            <a:xfrm>
              <a:off x="4036813" y="1924050"/>
              <a:ext cx="0" cy="257175"/>
            </a:xfrm>
            <a:prstGeom prst="straightConnector1">
              <a:avLst/>
            </a:prstGeom>
            <a:ln w="0">
              <a:solidFill>
                <a:schemeClr val="tx1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Arrow Connector 61"/>
            <p:cNvCxnSpPr/>
            <p:nvPr/>
          </p:nvCxnSpPr>
          <p:spPr>
            <a:xfrm>
              <a:off x="4161233" y="1924050"/>
              <a:ext cx="0" cy="257175"/>
            </a:xfrm>
            <a:prstGeom prst="straightConnector1">
              <a:avLst/>
            </a:prstGeom>
            <a:ln w="0">
              <a:solidFill>
                <a:schemeClr val="tx1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Arrow Connector 62"/>
            <p:cNvCxnSpPr/>
            <p:nvPr/>
          </p:nvCxnSpPr>
          <p:spPr>
            <a:xfrm>
              <a:off x="4285653" y="1924050"/>
              <a:ext cx="0" cy="257175"/>
            </a:xfrm>
            <a:prstGeom prst="straightConnector1">
              <a:avLst/>
            </a:prstGeom>
            <a:ln w="0">
              <a:solidFill>
                <a:schemeClr val="tx1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Arrow Connector 63"/>
            <p:cNvCxnSpPr/>
            <p:nvPr/>
          </p:nvCxnSpPr>
          <p:spPr>
            <a:xfrm>
              <a:off x="4410074" y="1924050"/>
              <a:ext cx="0" cy="257175"/>
            </a:xfrm>
            <a:prstGeom prst="straightConnector1">
              <a:avLst/>
            </a:prstGeom>
            <a:ln w="0">
              <a:solidFill>
                <a:schemeClr val="tx1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5" name="Group 64"/>
            <p:cNvGrpSpPr/>
            <p:nvPr/>
          </p:nvGrpSpPr>
          <p:grpSpPr>
            <a:xfrm flipH="1" flipV="1">
              <a:off x="1704974" y="2552699"/>
              <a:ext cx="5457825" cy="104776"/>
              <a:chOff x="438150" y="2562225"/>
              <a:chExt cx="5648325" cy="117475"/>
            </a:xfrm>
          </p:grpSpPr>
          <p:sp>
            <p:nvSpPr>
              <p:cNvPr id="66" name="Rectangle 65"/>
              <p:cNvSpPr/>
              <p:nvPr/>
            </p:nvSpPr>
            <p:spPr>
              <a:xfrm>
                <a:off x="2002971" y="2563586"/>
                <a:ext cx="3773715" cy="116114"/>
              </a:xfrm>
              <a:prstGeom prst="rect">
                <a:avLst/>
              </a:prstGeom>
              <a:pattFill prst="smConfetti">
                <a:fgClr>
                  <a:schemeClr val="tx1"/>
                </a:fgClr>
                <a:bgClr>
                  <a:schemeClr val="bg1"/>
                </a:bgClr>
              </a:pattFill>
              <a:ln w="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67" name="Rectangle 66"/>
              <p:cNvSpPr/>
              <p:nvPr/>
            </p:nvSpPr>
            <p:spPr>
              <a:xfrm flipH="1">
                <a:off x="974539" y="2591699"/>
                <a:ext cx="4785886" cy="41119"/>
              </a:xfrm>
              <a:prstGeom prst="rect">
                <a:avLst/>
              </a:prstGeom>
              <a:solidFill>
                <a:schemeClr val="bg1"/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68" name="Rounded Rectangle 67"/>
              <p:cNvSpPr/>
              <p:nvPr/>
            </p:nvSpPr>
            <p:spPr>
              <a:xfrm flipH="1">
                <a:off x="5171411" y="2581345"/>
                <a:ext cx="42236" cy="57908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69" name="Rounded Rectangle 68"/>
              <p:cNvSpPr/>
              <p:nvPr/>
            </p:nvSpPr>
            <p:spPr>
              <a:xfrm flipH="1">
                <a:off x="4916228" y="2581345"/>
                <a:ext cx="42236" cy="57908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70" name="Rounded Rectangle 69"/>
              <p:cNvSpPr/>
              <p:nvPr/>
            </p:nvSpPr>
            <p:spPr>
              <a:xfrm flipH="1">
                <a:off x="4661046" y="2578771"/>
                <a:ext cx="42236" cy="57908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71" name="Rounded Rectangle 70"/>
              <p:cNvSpPr/>
              <p:nvPr/>
            </p:nvSpPr>
            <p:spPr>
              <a:xfrm flipH="1">
                <a:off x="4405864" y="2578771"/>
                <a:ext cx="42236" cy="57908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72" name="Rounded Rectangle 71"/>
              <p:cNvSpPr/>
              <p:nvPr/>
            </p:nvSpPr>
            <p:spPr>
              <a:xfrm flipH="1">
                <a:off x="4161680" y="2581345"/>
                <a:ext cx="42236" cy="57908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73" name="Rounded Rectangle 72"/>
              <p:cNvSpPr/>
              <p:nvPr/>
            </p:nvSpPr>
            <p:spPr>
              <a:xfrm flipH="1">
                <a:off x="3906498" y="2581345"/>
                <a:ext cx="42236" cy="57908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74" name="Rounded Rectangle 73"/>
              <p:cNvSpPr/>
              <p:nvPr/>
            </p:nvSpPr>
            <p:spPr>
              <a:xfrm flipH="1">
                <a:off x="3651316" y="2578771"/>
                <a:ext cx="42236" cy="57908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75" name="Rounded Rectangle 74"/>
              <p:cNvSpPr/>
              <p:nvPr/>
            </p:nvSpPr>
            <p:spPr>
              <a:xfrm flipH="1">
                <a:off x="3396133" y="2578771"/>
                <a:ext cx="42236" cy="57908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76" name="Rounded Rectangle 75"/>
              <p:cNvSpPr/>
              <p:nvPr/>
            </p:nvSpPr>
            <p:spPr>
              <a:xfrm flipH="1">
                <a:off x="5448591" y="2581345"/>
                <a:ext cx="42236" cy="57908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77" name="Rounded Rectangle 76"/>
              <p:cNvSpPr/>
              <p:nvPr/>
            </p:nvSpPr>
            <p:spPr>
              <a:xfrm flipH="1">
                <a:off x="2557991" y="2581345"/>
                <a:ext cx="42236" cy="57908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78" name="Rounded Rectangle 77"/>
              <p:cNvSpPr/>
              <p:nvPr/>
            </p:nvSpPr>
            <p:spPr>
              <a:xfrm flipH="1">
                <a:off x="2302810" y="2581345"/>
                <a:ext cx="42236" cy="57908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79" name="Rounded Rectangle 78"/>
              <p:cNvSpPr/>
              <p:nvPr/>
            </p:nvSpPr>
            <p:spPr>
              <a:xfrm flipH="1">
                <a:off x="2047627" y="2578771"/>
                <a:ext cx="42236" cy="57908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80" name="Rounded Rectangle 79"/>
              <p:cNvSpPr/>
              <p:nvPr/>
            </p:nvSpPr>
            <p:spPr>
              <a:xfrm flipH="1">
                <a:off x="1792444" y="2578771"/>
                <a:ext cx="42236" cy="57908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81" name="Rounded Rectangle 80"/>
              <p:cNvSpPr/>
              <p:nvPr/>
            </p:nvSpPr>
            <p:spPr>
              <a:xfrm flipH="1">
                <a:off x="1548260" y="2581345"/>
                <a:ext cx="42236" cy="57908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82" name="Rounded Rectangle 81"/>
              <p:cNvSpPr/>
              <p:nvPr/>
            </p:nvSpPr>
            <p:spPr>
              <a:xfrm flipH="1">
                <a:off x="3090355" y="2581345"/>
                <a:ext cx="42236" cy="57908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sp>
            <p:nvSpPr>
              <p:cNvPr id="83" name="Rounded Rectangle 82"/>
              <p:cNvSpPr/>
              <p:nvPr/>
            </p:nvSpPr>
            <p:spPr>
              <a:xfrm flipH="1">
                <a:off x="2835172" y="2581345"/>
                <a:ext cx="42236" cy="57908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cxnSp>
            <p:nvCxnSpPr>
              <p:cNvPr id="84" name="Straight Connector 83"/>
              <p:cNvCxnSpPr/>
              <p:nvPr/>
            </p:nvCxnSpPr>
            <p:spPr>
              <a:xfrm flipV="1">
                <a:off x="1194525" y="2590354"/>
                <a:ext cx="39596" cy="39890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5" name="Straight Connector 84"/>
              <p:cNvCxnSpPr/>
              <p:nvPr/>
            </p:nvCxnSpPr>
            <p:spPr>
              <a:xfrm flipH="1">
                <a:off x="1146129" y="2595500"/>
                <a:ext cx="35197" cy="36032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/>
              <p:cNvCxnSpPr/>
              <p:nvPr/>
            </p:nvCxnSpPr>
            <p:spPr>
              <a:xfrm flipV="1">
                <a:off x="1113130" y="2592928"/>
                <a:ext cx="30798" cy="33457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7" name="Straight Connector 86"/>
              <p:cNvCxnSpPr/>
              <p:nvPr/>
            </p:nvCxnSpPr>
            <p:spPr>
              <a:xfrm flipH="1">
                <a:off x="1060334" y="2596787"/>
                <a:ext cx="35197" cy="36032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/>
              <p:cNvCxnSpPr/>
              <p:nvPr/>
            </p:nvCxnSpPr>
            <p:spPr>
              <a:xfrm flipV="1">
                <a:off x="1016336" y="2594215"/>
                <a:ext cx="30798" cy="33457"/>
              </a:xfrm>
              <a:prstGeom prst="line">
                <a:avLst/>
              </a:prstGeom>
              <a:ln w="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9" name="Freeform 88"/>
              <p:cNvSpPr/>
              <p:nvPr/>
            </p:nvSpPr>
            <p:spPr>
              <a:xfrm>
                <a:off x="1181100" y="2571824"/>
                <a:ext cx="4905375" cy="76126"/>
              </a:xfrm>
              <a:custGeom>
                <a:avLst/>
                <a:gdLst>
                  <a:gd name="connsiteX0" fmla="*/ 0 w 6370572"/>
                  <a:gd name="connsiteY0" fmla="*/ 249382 h 264496"/>
                  <a:gd name="connsiteX1" fmla="*/ 6242103 w 6370572"/>
                  <a:gd name="connsiteY1" fmla="*/ 264496 h 264496"/>
                  <a:gd name="connsiteX2" fmla="*/ 6370572 w 6370572"/>
                  <a:gd name="connsiteY2" fmla="*/ 166254 h 264496"/>
                  <a:gd name="connsiteX3" fmla="*/ 6370572 w 6370572"/>
                  <a:gd name="connsiteY3" fmla="*/ 83127 h 264496"/>
                  <a:gd name="connsiteX4" fmla="*/ 6287445 w 6370572"/>
                  <a:gd name="connsiteY4" fmla="*/ 7557 h 264496"/>
                  <a:gd name="connsiteX5" fmla="*/ 30228 w 6370572"/>
                  <a:gd name="connsiteY5" fmla="*/ 0 h 264496"/>
                  <a:gd name="connsiteX0" fmla="*/ 0 w 6370572"/>
                  <a:gd name="connsiteY0" fmla="*/ 249382 h 264496"/>
                  <a:gd name="connsiteX1" fmla="*/ 6242103 w 6370572"/>
                  <a:gd name="connsiteY1" fmla="*/ 264496 h 264496"/>
                  <a:gd name="connsiteX2" fmla="*/ 6370572 w 6370572"/>
                  <a:gd name="connsiteY2" fmla="*/ 166254 h 264496"/>
                  <a:gd name="connsiteX3" fmla="*/ 6370572 w 6370572"/>
                  <a:gd name="connsiteY3" fmla="*/ 83127 h 264496"/>
                  <a:gd name="connsiteX4" fmla="*/ 6220770 w 6370572"/>
                  <a:gd name="connsiteY4" fmla="*/ 13513 h 264496"/>
                  <a:gd name="connsiteX5" fmla="*/ 30228 w 6370572"/>
                  <a:gd name="connsiteY5" fmla="*/ 0 h 264496"/>
                  <a:gd name="connsiteX0" fmla="*/ 0 w 6370572"/>
                  <a:gd name="connsiteY0" fmla="*/ 249382 h 270451"/>
                  <a:gd name="connsiteX1" fmla="*/ 6218291 w 6370572"/>
                  <a:gd name="connsiteY1" fmla="*/ 270451 h 270451"/>
                  <a:gd name="connsiteX2" fmla="*/ 6370572 w 6370572"/>
                  <a:gd name="connsiteY2" fmla="*/ 166254 h 270451"/>
                  <a:gd name="connsiteX3" fmla="*/ 6370572 w 6370572"/>
                  <a:gd name="connsiteY3" fmla="*/ 83127 h 270451"/>
                  <a:gd name="connsiteX4" fmla="*/ 6220770 w 6370572"/>
                  <a:gd name="connsiteY4" fmla="*/ 13513 h 270451"/>
                  <a:gd name="connsiteX5" fmla="*/ 30228 w 6370572"/>
                  <a:gd name="connsiteY5" fmla="*/ 0 h 270451"/>
                  <a:gd name="connsiteX0" fmla="*/ 0 w 6370572"/>
                  <a:gd name="connsiteY0" fmla="*/ 249382 h 270451"/>
                  <a:gd name="connsiteX1" fmla="*/ 6218291 w 6370572"/>
                  <a:gd name="connsiteY1" fmla="*/ 270451 h 270451"/>
                  <a:gd name="connsiteX2" fmla="*/ 6253890 w 6370572"/>
                  <a:gd name="connsiteY2" fmla="*/ 160301 h 270451"/>
                  <a:gd name="connsiteX3" fmla="*/ 6370572 w 6370572"/>
                  <a:gd name="connsiteY3" fmla="*/ 83127 h 270451"/>
                  <a:gd name="connsiteX4" fmla="*/ 6220770 w 6370572"/>
                  <a:gd name="connsiteY4" fmla="*/ 13513 h 270451"/>
                  <a:gd name="connsiteX5" fmla="*/ 30228 w 6370572"/>
                  <a:gd name="connsiteY5" fmla="*/ 0 h 270451"/>
                  <a:gd name="connsiteX0" fmla="*/ 0 w 6270560"/>
                  <a:gd name="connsiteY0" fmla="*/ 249382 h 270451"/>
                  <a:gd name="connsiteX1" fmla="*/ 6218291 w 6270560"/>
                  <a:gd name="connsiteY1" fmla="*/ 270451 h 270451"/>
                  <a:gd name="connsiteX2" fmla="*/ 6253890 w 6270560"/>
                  <a:gd name="connsiteY2" fmla="*/ 160301 h 270451"/>
                  <a:gd name="connsiteX3" fmla="*/ 6270560 w 6270560"/>
                  <a:gd name="connsiteY3" fmla="*/ 112895 h 270451"/>
                  <a:gd name="connsiteX4" fmla="*/ 6220770 w 6270560"/>
                  <a:gd name="connsiteY4" fmla="*/ 13513 h 270451"/>
                  <a:gd name="connsiteX5" fmla="*/ 30228 w 6270560"/>
                  <a:gd name="connsiteY5" fmla="*/ 0 h 270451"/>
                  <a:gd name="connsiteX0" fmla="*/ 0 w 6270560"/>
                  <a:gd name="connsiteY0" fmla="*/ 249382 h 270451"/>
                  <a:gd name="connsiteX1" fmla="*/ 6218291 w 6270560"/>
                  <a:gd name="connsiteY1" fmla="*/ 270451 h 270451"/>
                  <a:gd name="connsiteX2" fmla="*/ 6258653 w 6270560"/>
                  <a:gd name="connsiteY2" fmla="*/ 219833 h 270451"/>
                  <a:gd name="connsiteX3" fmla="*/ 6270560 w 6270560"/>
                  <a:gd name="connsiteY3" fmla="*/ 112895 h 270451"/>
                  <a:gd name="connsiteX4" fmla="*/ 6220770 w 6270560"/>
                  <a:gd name="connsiteY4" fmla="*/ 13513 h 270451"/>
                  <a:gd name="connsiteX5" fmla="*/ 30228 w 6270560"/>
                  <a:gd name="connsiteY5" fmla="*/ 0 h 270451"/>
                  <a:gd name="connsiteX0" fmla="*/ 0 w 6270560"/>
                  <a:gd name="connsiteY0" fmla="*/ 249382 h 270451"/>
                  <a:gd name="connsiteX1" fmla="*/ 6218291 w 6270560"/>
                  <a:gd name="connsiteY1" fmla="*/ 270451 h 270451"/>
                  <a:gd name="connsiteX2" fmla="*/ 6258653 w 6270560"/>
                  <a:gd name="connsiteY2" fmla="*/ 219833 h 270451"/>
                  <a:gd name="connsiteX3" fmla="*/ 6270560 w 6270560"/>
                  <a:gd name="connsiteY3" fmla="*/ 112895 h 270451"/>
                  <a:gd name="connsiteX4" fmla="*/ 6249817 w 6270560"/>
                  <a:gd name="connsiteY4" fmla="*/ 43145 h 270451"/>
                  <a:gd name="connsiteX5" fmla="*/ 6220770 w 6270560"/>
                  <a:gd name="connsiteY5" fmla="*/ 13513 h 270451"/>
                  <a:gd name="connsiteX6" fmla="*/ 30228 w 6270560"/>
                  <a:gd name="connsiteY6" fmla="*/ 0 h 270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70560" h="270451">
                    <a:moveTo>
                      <a:pt x="0" y="249382"/>
                    </a:moveTo>
                    <a:lnTo>
                      <a:pt x="6218291" y="270451"/>
                    </a:lnTo>
                    <a:lnTo>
                      <a:pt x="6258653" y="219833"/>
                    </a:lnTo>
                    <a:lnTo>
                      <a:pt x="6270560" y="112895"/>
                    </a:lnTo>
                    <a:cubicBezTo>
                      <a:pt x="6261264" y="95598"/>
                      <a:pt x="6259113" y="60442"/>
                      <a:pt x="6249817" y="43145"/>
                    </a:cubicBezTo>
                    <a:lnTo>
                      <a:pt x="6220770" y="13513"/>
                    </a:lnTo>
                    <a:lnTo>
                      <a:pt x="30228" y="0"/>
                    </a:lnTo>
                  </a:path>
                </a:pathLst>
              </a:custGeom>
              <a:noFill/>
              <a:ln w="0"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A"/>
              </a:p>
            </p:txBody>
          </p:sp>
          <p:cxnSp>
            <p:nvCxnSpPr>
              <p:cNvPr id="90" name="Straight Connector 89"/>
              <p:cNvCxnSpPr/>
              <p:nvPr/>
            </p:nvCxnSpPr>
            <p:spPr>
              <a:xfrm flipH="1">
                <a:off x="438150" y="2562225"/>
                <a:ext cx="762000" cy="19035"/>
              </a:xfrm>
              <a:prstGeom prst="line">
                <a:avLst/>
              </a:prstGeom>
              <a:ln w="0"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91" name="Straight Arrow Connector 90"/>
          <p:cNvCxnSpPr/>
          <p:nvPr/>
        </p:nvCxnSpPr>
        <p:spPr>
          <a:xfrm flipH="1" flipV="1">
            <a:off x="5312170" y="2107253"/>
            <a:ext cx="19050" cy="1590675"/>
          </a:xfrm>
          <a:prstGeom prst="straightConnector1">
            <a:avLst/>
          </a:prstGeom>
          <a:ln w="9525">
            <a:solidFill>
              <a:schemeClr val="tx1"/>
            </a:solidFill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/>
          <p:nvPr/>
        </p:nvCxnSpPr>
        <p:spPr>
          <a:xfrm flipH="1" flipV="1">
            <a:off x="3527020" y="3722726"/>
            <a:ext cx="19050" cy="1590675"/>
          </a:xfrm>
          <a:prstGeom prst="straightConnector1">
            <a:avLst/>
          </a:prstGeom>
          <a:ln w="9525">
            <a:solidFill>
              <a:schemeClr val="tx1"/>
            </a:solidFill>
            <a:tailEnd type="stealth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418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5" y="244158"/>
            <a:ext cx="7345362" cy="1339850"/>
          </a:xfrm>
        </p:spPr>
        <p:txBody>
          <a:bodyPr>
            <a:normAutofit/>
          </a:bodyPr>
          <a:lstStyle/>
          <a:p>
            <a:r>
              <a:rPr lang="en-US" dirty="0" smtClean="0"/>
              <a:t>Double Shear Configuration</a:t>
            </a:r>
            <a:endParaRPr lang="en-US" dirty="0"/>
          </a:p>
        </p:txBody>
      </p:sp>
      <p:pic>
        <p:nvPicPr>
          <p:cNvPr id="9" name="Picture 8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9987" y="2033587"/>
            <a:ext cx="5420045" cy="4245857"/>
          </a:xfrm>
          <a:prstGeom prst="rect">
            <a:avLst/>
          </a:prstGeom>
          <a:noFill/>
        </p:spPr>
      </p:pic>
      <p:cxnSp>
        <p:nvCxnSpPr>
          <p:cNvPr id="4" name="Straight Arrow Connector 3"/>
          <p:cNvCxnSpPr/>
          <p:nvPr/>
        </p:nvCxnSpPr>
        <p:spPr>
          <a:xfrm>
            <a:off x="4575899" y="1584008"/>
            <a:ext cx="0" cy="4495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163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244" y="3526198"/>
            <a:ext cx="8574491" cy="33318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244" y="150125"/>
            <a:ext cx="8512946" cy="354912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18181" y="6331718"/>
            <a:ext cx="214000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CA" dirty="0" smtClean="0"/>
              <a:t>After </a:t>
            </a:r>
            <a:r>
              <a:rPr lang="en-CA" dirty="0" err="1" smtClean="0"/>
              <a:t>Jalalafar</a:t>
            </a:r>
            <a:r>
              <a:rPr lang="en-CA" dirty="0" smtClean="0"/>
              <a:t> (2006)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345715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6" name="Group 2055"/>
          <p:cNvGrpSpPr/>
          <p:nvPr/>
        </p:nvGrpSpPr>
        <p:grpSpPr>
          <a:xfrm flipH="1">
            <a:off x="958417" y="3817338"/>
            <a:ext cx="7082974" cy="270653"/>
            <a:chOff x="981075" y="1757362"/>
            <a:chExt cx="6579393" cy="478632"/>
          </a:xfrm>
        </p:grpSpPr>
        <p:sp>
          <p:nvSpPr>
            <p:cNvPr id="5" name="Freeform 4"/>
            <p:cNvSpPr/>
            <p:nvPr/>
          </p:nvSpPr>
          <p:spPr>
            <a:xfrm>
              <a:off x="5448202" y="1799470"/>
              <a:ext cx="2026639" cy="143731"/>
            </a:xfrm>
            <a:custGeom>
              <a:avLst/>
              <a:gdLst>
                <a:gd name="connsiteX0" fmla="*/ 0 w 2013814"/>
                <a:gd name="connsiteY0" fmla="*/ 79768 h 123259"/>
                <a:gd name="connsiteX1" fmla="*/ 521435 w 2013814"/>
                <a:gd name="connsiteY1" fmla="*/ 79768 h 123259"/>
                <a:gd name="connsiteX2" fmla="*/ 680132 w 2013814"/>
                <a:gd name="connsiteY2" fmla="*/ 117553 h 123259"/>
                <a:gd name="connsiteX3" fmla="*/ 1005084 w 2013814"/>
                <a:gd name="connsiteY3" fmla="*/ 117553 h 123259"/>
                <a:gd name="connsiteX4" fmla="*/ 1125997 w 2013814"/>
                <a:gd name="connsiteY4" fmla="*/ 64654 h 123259"/>
                <a:gd name="connsiteX5" fmla="*/ 1337593 w 2013814"/>
                <a:gd name="connsiteY5" fmla="*/ 4198 h 123259"/>
                <a:gd name="connsiteX6" fmla="*/ 1549190 w 2013814"/>
                <a:gd name="connsiteY6" fmla="*/ 11755 h 123259"/>
                <a:gd name="connsiteX7" fmla="*/ 1715444 w 2013814"/>
                <a:gd name="connsiteY7" fmla="*/ 64654 h 123259"/>
                <a:gd name="connsiteX8" fmla="*/ 1972383 w 2013814"/>
                <a:gd name="connsiteY8" fmla="*/ 57097 h 123259"/>
                <a:gd name="connsiteX9" fmla="*/ 2010168 w 2013814"/>
                <a:gd name="connsiteY9" fmla="*/ 57097 h 123259"/>
                <a:gd name="connsiteX0" fmla="*/ 0 w 2013814"/>
                <a:gd name="connsiteY0" fmla="*/ 75570 h 120626"/>
                <a:gd name="connsiteX1" fmla="*/ 521435 w 2013814"/>
                <a:gd name="connsiteY1" fmla="*/ 75570 h 120626"/>
                <a:gd name="connsiteX2" fmla="*/ 680132 w 2013814"/>
                <a:gd name="connsiteY2" fmla="*/ 113355 h 120626"/>
                <a:gd name="connsiteX3" fmla="*/ 1005084 w 2013814"/>
                <a:gd name="connsiteY3" fmla="*/ 113355 h 120626"/>
                <a:gd name="connsiteX4" fmla="*/ 1148668 w 2013814"/>
                <a:gd name="connsiteY4" fmla="*/ 37785 h 120626"/>
                <a:gd name="connsiteX5" fmla="*/ 1337593 w 2013814"/>
                <a:gd name="connsiteY5" fmla="*/ 0 h 120626"/>
                <a:gd name="connsiteX6" fmla="*/ 1549190 w 2013814"/>
                <a:gd name="connsiteY6" fmla="*/ 7557 h 120626"/>
                <a:gd name="connsiteX7" fmla="*/ 1715444 w 2013814"/>
                <a:gd name="connsiteY7" fmla="*/ 60456 h 120626"/>
                <a:gd name="connsiteX8" fmla="*/ 1972383 w 2013814"/>
                <a:gd name="connsiteY8" fmla="*/ 52899 h 120626"/>
                <a:gd name="connsiteX9" fmla="*/ 2010168 w 2013814"/>
                <a:gd name="connsiteY9" fmla="*/ 52899 h 120626"/>
                <a:gd name="connsiteX0" fmla="*/ 0 w 2013814"/>
                <a:gd name="connsiteY0" fmla="*/ 97784 h 142840"/>
                <a:gd name="connsiteX1" fmla="*/ 521435 w 2013814"/>
                <a:gd name="connsiteY1" fmla="*/ 97784 h 142840"/>
                <a:gd name="connsiteX2" fmla="*/ 680132 w 2013814"/>
                <a:gd name="connsiteY2" fmla="*/ 135569 h 142840"/>
                <a:gd name="connsiteX3" fmla="*/ 1005084 w 2013814"/>
                <a:gd name="connsiteY3" fmla="*/ 135569 h 142840"/>
                <a:gd name="connsiteX4" fmla="*/ 1148668 w 2013814"/>
                <a:gd name="connsiteY4" fmla="*/ 59999 h 142840"/>
                <a:gd name="connsiteX5" fmla="*/ 1344737 w 2013814"/>
                <a:gd name="connsiteY5" fmla="*/ 783 h 142840"/>
                <a:gd name="connsiteX6" fmla="*/ 1549190 w 2013814"/>
                <a:gd name="connsiteY6" fmla="*/ 29771 h 142840"/>
                <a:gd name="connsiteX7" fmla="*/ 1715444 w 2013814"/>
                <a:gd name="connsiteY7" fmla="*/ 82670 h 142840"/>
                <a:gd name="connsiteX8" fmla="*/ 1972383 w 2013814"/>
                <a:gd name="connsiteY8" fmla="*/ 75113 h 142840"/>
                <a:gd name="connsiteX9" fmla="*/ 2010168 w 2013814"/>
                <a:gd name="connsiteY9" fmla="*/ 75113 h 142840"/>
                <a:gd name="connsiteX0" fmla="*/ 0 w 2013814"/>
                <a:gd name="connsiteY0" fmla="*/ 97338 h 143238"/>
                <a:gd name="connsiteX1" fmla="*/ 521435 w 2013814"/>
                <a:gd name="connsiteY1" fmla="*/ 97338 h 143238"/>
                <a:gd name="connsiteX2" fmla="*/ 680132 w 2013814"/>
                <a:gd name="connsiteY2" fmla="*/ 135123 h 143238"/>
                <a:gd name="connsiteX3" fmla="*/ 1005084 w 2013814"/>
                <a:gd name="connsiteY3" fmla="*/ 135123 h 143238"/>
                <a:gd name="connsiteX4" fmla="*/ 1155812 w 2013814"/>
                <a:gd name="connsiteY4" fmla="*/ 47647 h 143238"/>
                <a:gd name="connsiteX5" fmla="*/ 1344737 w 2013814"/>
                <a:gd name="connsiteY5" fmla="*/ 337 h 143238"/>
                <a:gd name="connsiteX6" fmla="*/ 1549190 w 2013814"/>
                <a:gd name="connsiteY6" fmla="*/ 29325 h 143238"/>
                <a:gd name="connsiteX7" fmla="*/ 1715444 w 2013814"/>
                <a:gd name="connsiteY7" fmla="*/ 82224 h 143238"/>
                <a:gd name="connsiteX8" fmla="*/ 1972383 w 2013814"/>
                <a:gd name="connsiteY8" fmla="*/ 74667 h 143238"/>
                <a:gd name="connsiteX9" fmla="*/ 2010168 w 2013814"/>
                <a:gd name="connsiteY9" fmla="*/ 74667 h 143238"/>
                <a:gd name="connsiteX0" fmla="*/ 0 w 2031854"/>
                <a:gd name="connsiteY0" fmla="*/ 97338 h 143238"/>
                <a:gd name="connsiteX1" fmla="*/ 521435 w 2031854"/>
                <a:gd name="connsiteY1" fmla="*/ 97338 h 143238"/>
                <a:gd name="connsiteX2" fmla="*/ 680132 w 2031854"/>
                <a:gd name="connsiteY2" fmla="*/ 135123 h 143238"/>
                <a:gd name="connsiteX3" fmla="*/ 1005084 w 2031854"/>
                <a:gd name="connsiteY3" fmla="*/ 135123 h 143238"/>
                <a:gd name="connsiteX4" fmla="*/ 1155812 w 2031854"/>
                <a:gd name="connsiteY4" fmla="*/ 47647 h 143238"/>
                <a:gd name="connsiteX5" fmla="*/ 1344737 w 2031854"/>
                <a:gd name="connsiteY5" fmla="*/ 337 h 143238"/>
                <a:gd name="connsiteX6" fmla="*/ 1549190 w 2031854"/>
                <a:gd name="connsiteY6" fmla="*/ 29325 h 143238"/>
                <a:gd name="connsiteX7" fmla="*/ 1715444 w 2031854"/>
                <a:gd name="connsiteY7" fmla="*/ 82224 h 143238"/>
                <a:gd name="connsiteX8" fmla="*/ 2008102 w 2031854"/>
                <a:gd name="connsiteY8" fmla="*/ 81811 h 143238"/>
                <a:gd name="connsiteX9" fmla="*/ 2010168 w 2031854"/>
                <a:gd name="connsiteY9" fmla="*/ 74667 h 143238"/>
                <a:gd name="connsiteX0" fmla="*/ 0 w 2033783"/>
                <a:gd name="connsiteY0" fmla="*/ 97343 h 143243"/>
                <a:gd name="connsiteX1" fmla="*/ 521435 w 2033783"/>
                <a:gd name="connsiteY1" fmla="*/ 97343 h 143243"/>
                <a:gd name="connsiteX2" fmla="*/ 680132 w 2033783"/>
                <a:gd name="connsiteY2" fmla="*/ 135128 h 143243"/>
                <a:gd name="connsiteX3" fmla="*/ 1005084 w 2033783"/>
                <a:gd name="connsiteY3" fmla="*/ 135128 h 143243"/>
                <a:gd name="connsiteX4" fmla="*/ 1155812 w 2033783"/>
                <a:gd name="connsiteY4" fmla="*/ 47652 h 143243"/>
                <a:gd name="connsiteX5" fmla="*/ 1344737 w 2033783"/>
                <a:gd name="connsiteY5" fmla="*/ 342 h 143243"/>
                <a:gd name="connsiteX6" fmla="*/ 1549190 w 2033783"/>
                <a:gd name="connsiteY6" fmla="*/ 29330 h 143243"/>
                <a:gd name="connsiteX7" fmla="*/ 1689250 w 2033783"/>
                <a:gd name="connsiteY7" fmla="*/ 84610 h 143243"/>
                <a:gd name="connsiteX8" fmla="*/ 2008102 w 2033783"/>
                <a:gd name="connsiteY8" fmla="*/ 81816 h 143243"/>
                <a:gd name="connsiteX9" fmla="*/ 2010168 w 2033783"/>
                <a:gd name="connsiteY9" fmla="*/ 74672 h 143243"/>
                <a:gd name="connsiteX0" fmla="*/ 0 w 2033783"/>
                <a:gd name="connsiteY0" fmla="*/ 97343 h 143731"/>
                <a:gd name="connsiteX1" fmla="*/ 514292 w 2033783"/>
                <a:gd name="connsiteY1" fmla="*/ 87818 h 143731"/>
                <a:gd name="connsiteX2" fmla="*/ 680132 w 2033783"/>
                <a:gd name="connsiteY2" fmla="*/ 135128 h 143731"/>
                <a:gd name="connsiteX3" fmla="*/ 1005084 w 2033783"/>
                <a:gd name="connsiteY3" fmla="*/ 135128 h 143731"/>
                <a:gd name="connsiteX4" fmla="*/ 1155812 w 2033783"/>
                <a:gd name="connsiteY4" fmla="*/ 47652 h 143731"/>
                <a:gd name="connsiteX5" fmla="*/ 1344737 w 2033783"/>
                <a:gd name="connsiteY5" fmla="*/ 342 h 143731"/>
                <a:gd name="connsiteX6" fmla="*/ 1549190 w 2033783"/>
                <a:gd name="connsiteY6" fmla="*/ 29330 h 143731"/>
                <a:gd name="connsiteX7" fmla="*/ 1689250 w 2033783"/>
                <a:gd name="connsiteY7" fmla="*/ 84610 h 143731"/>
                <a:gd name="connsiteX8" fmla="*/ 2008102 w 2033783"/>
                <a:gd name="connsiteY8" fmla="*/ 81816 h 143731"/>
                <a:gd name="connsiteX9" fmla="*/ 2010168 w 2033783"/>
                <a:gd name="connsiteY9" fmla="*/ 74672 h 143731"/>
                <a:gd name="connsiteX0" fmla="*/ 0 w 2026639"/>
                <a:gd name="connsiteY0" fmla="*/ 90199 h 143731"/>
                <a:gd name="connsiteX1" fmla="*/ 507148 w 2026639"/>
                <a:gd name="connsiteY1" fmla="*/ 87818 h 143731"/>
                <a:gd name="connsiteX2" fmla="*/ 672988 w 2026639"/>
                <a:gd name="connsiteY2" fmla="*/ 135128 h 143731"/>
                <a:gd name="connsiteX3" fmla="*/ 997940 w 2026639"/>
                <a:gd name="connsiteY3" fmla="*/ 135128 h 143731"/>
                <a:gd name="connsiteX4" fmla="*/ 1148668 w 2026639"/>
                <a:gd name="connsiteY4" fmla="*/ 47652 h 143731"/>
                <a:gd name="connsiteX5" fmla="*/ 1337593 w 2026639"/>
                <a:gd name="connsiteY5" fmla="*/ 342 h 143731"/>
                <a:gd name="connsiteX6" fmla="*/ 1542046 w 2026639"/>
                <a:gd name="connsiteY6" fmla="*/ 29330 h 143731"/>
                <a:gd name="connsiteX7" fmla="*/ 1682106 w 2026639"/>
                <a:gd name="connsiteY7" fmla="*/ 84610 h 143731"/>
                <a:gd name="connsiteX8" fmla="*/ 2000958 w 2026639"/>
                <a:gd name="connsiteY8" fmla="*/ 81816 h 143731"/>
                <a:gd name="connsiteX9" fmla="*/ 2003024 w 2026639"/>
                <a:gd name="connsiteY9" fmla="*/ 74672 h 143731"/>
                <a:gd name="connsiteX0" fmla="*/ 0 w 2026639"/>
                <a:gd name="connsiteY0" fmla="*/ 83055 h 143731"/>
                <a:gd name="connsiteX1" fmla="*/ 507148 w 2026639"/>
                <a:gd name="connsiteY1" fmla="*/ 87818 h 143731"/>
                <a:gd name="connsiteX2" fmla="*/ 672988 w 2026639"/>
                <a:gd name="connsiteY2" fmla="*/ 135128 h 143731"/>
                <a:gd name="connsiteX3" fmla="*/ 997940 w 2026639"/>
                <a:gd name="connsiteY3" fmla="*/ 135128 h 143731"/>
                <a:gd name="connsiteX4" fmla="*/ 1148668 w 2026639"/>
                <a:gd name="connsiteY4" fmla="*/ 47652 h 143731"/>
                <a:gd name="connsiteX5" fmla="*/ 1337593 w 2026639"/>
                <a:gd name="connsiteY5" fmla="*/ 342 h 143731"/>
                <a:gd name="connsiteX6" fmla="*/ 1542046 w 2026639"/>
                <a:gd name="connsiteY6" fmla="*/ 29330 h 143731"/>
                <a:gd name="connsiteX7" fmla="*/ 1682106 w 2026639"/>
                <a:gd name="connsiteY7" fmla="*/ 84610 h 143731"/>
                <a:gd name="connsiteX8" fmla="*/ 2000958 w 2026639"/>
                <a:gd name="connsiteY8" fmla="*/ 81816 h 143731"/>
                <a:gd name="connsiteX9" fmla="*/ 2003024 w 2026639"/>
                <a:gd name="connsiteY9" fmla="*/ 74672 h 143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26639" h="143731">
                  <a:moveTo>
                    <a:pt x="0" y="83055"/>
                  </a:moveTo>
                  <a:lnTo>
                    <a:pt x="507148" y="87818"/>
                  </a:lnTo>
                  <a:cubicBezTo>
                    <a:pt x="619313" y="96497"/>
                    <a:pt x="591189" y="127243"/>
                    <a:pt x="672988" y="135128"/>
                  </a:cubicBezTo>
                  <a:cubicBezTo>
                    <a:pt x="754787" y="143013"/>
                    <a:pt x="918660" y="149707"/>
                    <a:pt x="997940" y="135128"/>
                  </a:cubicBezTo>
                  <a:cubicBezTo>
                    <a:pt x="1077220" y="120549"/>
                    <a:pt x="1092059" y="70116"/>
                    <a:pt x="1148668" y="47652"/>
                  </a:cubicBezTo>
                  <a:cubicBezTo>
                    <a:pt x="1205277" y="25188"/>
                    <a:pt x="1272030" y="3396"/>
                    <a:pt x="1337593" y="342"/>
                  </a:cubicBezTo>
                  <a:cubicBezTo>
                    <a:pt x="1403156" y="-2712"/>
                    <a:pt x="1484627" y="15285"/>
                    <a:pt x="1542046" y="29330"/>
                  </a:cubicBezTo>
                  <a:cubicBezTo>
                    <a:pt x="1599465" y="43375"/>
                    <a:pt x="1605621" y="75862"/>
                    <a:pt x="1682106" y="84610"/>
                  </a:cubicBezTo>
                  <a:cubicBezTo>
                    <a:pt x="1758591" y="93358"/>
                    <a:pt x="1947472" y="83472"/>
                    <a:pt x="2000958" y="81816"/>
                  </a:cubicBezTo>
                  <a:cubicBezTo>
                    <a:pt x="2054444" y="80160"/>
                    <a:pt x="2008692" y="74042"/>
                    <a:pt x="2003024" y="74672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 flipV="1">
              <a:off x="5467252" y="2051504"/>
              <a:ext cx="2019496" cy="120198"/>
            </a:xfrm>
            <a:custGeom>
              <a:avLst/>
              <a:gdLst>
                <a:gd name="connsiteX0" fmla="*/ 0 w 2013814"/>
                <a:gd name="connsiteY0" fmla="*/ 79768 h 123259"/>
                <a:gd name="connsiteX1" fmla="*/ 521435 w 2013814"/>
                <a:gd name="connsiteY1" fmla="*/ 79768 h 123259"/>
                <a:gd name="connsiteX2" fmla="*/ 680132 w 2013814"/>
                <a:gd name="connsiteY2" fmla="*/ 117553 h 123259"/>
                <a:gd name="connsiteX3" fmla="*/ 1005084 w 2013814"/>
                <a:gd name="connsiteY3" fmla="*/ 117553 h 123259"/>
                <a:gd name="connsiteX4" fmla="*/ 1125997 w 2013814"/>
                <a:gd name="connsiteY4" fmla="*/ 64654 h 123259"/>
                <a:gd name="connsiteX5" fmla="*/ 1337593 w 2013814"/>
                <a:gd name="connsiteY5" fmla="*/ 4198 h 123259"/>
                <a:gd name="connsiteX6" fmla="*/ 1549190 w 2013814"/>
                <a:gd name="connsiteY6" fmla="*/ 11755 h 123259"/>
                <a:gd name="connsiteX7" fmla="*/ 1715444 w 2013814"/>
                <a:gd name="connsiteY7" fmla="*/ 64654 h 123259"/>
                <a:gd name="connsiteX8" fmla="*/ 1972383 w 2013814"/>
                <a:gd name="connsiteY8" fmla="*/ 57097 h 123259"/>
                <a:gd name="connsiteX9" fmla="*/ 2010168 w 2013814"/>
                <a:gd name="connsiteY9" fmla="*/ 57097 h 123259"/>
                <a:gd name="connsiteX0" fmla="*/ 0 w 2013814"/>
                <a:gd name="connsiteY0" fmla="*/ 75570 h 120626"/>
                <a:gd name="connsiteX1" fmla="*/ 521435 w 2013814"/>
                <a:gd name="connsiteY1" fmla="*/ 75570 h 120626"/>
                <a:gd name="connsiteX2" fmla="*/ 680132 w 2013814"/>
                <a:gd name="connsiteY2" fmla="*/ 113355 h 120626"/>
                <a:gd name="connsiteX3" fmla="*/ 1005084 w 2013814"/>
                <a:gd name="connsiteY3" fmla="*/ 113355 h 120626"/>
                <a:gd name="connsiteX4" fmla="*/ 1148668 w 2013814"/>
                <a:gd name="connsiteY4" fmla="*/ 37785 h 120626"/>
                <a:gd name="connsiteX5" fmla="*/ 1337593 w 2013814"/>
                <a:gd name="connsiteY5" fmla="*/ 0 h 120626"/>
                <a:gd name="connsiteX6" fmla="*/ 1549190 w 2013814"/>
                <a:gd name="connsiteY6" fmla="*/ 7557 h 120626"/>
                <a:gd name="connsiteX7" fmla="*/ 1715444 w 2013814"/>
                <a:gd name="connsiteY7" fmla="*/ 60456 h 120626"/>
                <a:gd name="connsiteX8" fmla="*/ 1972383 w 2013814"/>
                <a:gd name="connsiteY8" fmla="*/ 52899 h 120626"/>
                <a:gd name="connsiteX9" fmla="*/ 2010168 w 2013814"/>
                <a:gd name="connsiteY9" fmla="*/ 52899 h 120626"/>
                <a:gd name="connsiteX0" fmla="*/ 0 w 2013814"/>
                <a:gd name="connsiteY0" fmla="*/ 97784 h 142840"/>
                <a:gd name="connsiteX1" fmla="*/ 521435 w 2013814"/>
                <a:gd name="connsiteY1" fmla="*/ 97784 h 142840"/>
                <a:gd name="connsiteX2" fmla="*/ 680132 w 2013814"/>
                <a:gd name="connsiteY2" fmla="*/ 135569 h 142840"/>
                <a:gd name="connsiteX3" fmla="*/ 1005084 w 2013814"/>
                <a:gd name="connsiteY3" fmla="*/ 135569 h 142840"/>
                <a:gd name="connsiteX4" fmla="*/ 1148668 w 2013814"/>
                <a:gd name="connsiteY4" fmla="*/ 59999 h 142840"/>
                <a:gd name="connsiteX5" fmla="*/ 1344737 w 2013814"/>
                <a:gd name="connsiteY5" fmla="*/ 783 h 142840"/>
                <a:gd name="connsiteX6" fmla="*/ 1549190 w 2013814"/>
                <a:gd name="connsiteY6" fmla="*/ 29771 h 142840"/>
                <a:gd name="connsiteX7" fmla="*/ 1715444 w 2013814"/>
                <a:gd name="connsiteY7" fmla="*/ 82670 h 142840"/>
                <a:gd name="connsiteX8" fmla="*/ 1972383 w 2013814"/>
                <a:gd name="connsiteY8" fmla="*/ 75113 h 142840"/>
                <a:gd name="connsiteX9" fmla="*/ 2010168 w 2013814"/>
                <a:gd name="connsiteY9" fmla="*/ 75113 h 142840"/>
                <a:gd name="connsiteX0" fmla="*/ 0 w 2013814"/>
                <a:gd name="connsiteY0" fmla="*/ 97338 h 143238"/>
                <a:gd name="connsiteX1" fmla="*/ 521435 w 2013814"/>
                <a:gd name="connsiteY1" fmla="*/ 97338 h 143238"/>
                <a:gd name="connsiteX2" fmla="*/ 680132 w 2013814"/>
                <a:gd name="connsiteY2" fmla="*/ 135123 h 143238"/>
                <a:gd name="connsiteX3" fmla="*/ 1005084 w 2013814"/>
                <a:gd name="connsiteY3" fmla="*/ 135123 h 143238"/>
                <a:gd name="connsiteX4" fmla="*/ 1155812 w 2013814"/>
                <a:gd name="connsiteY4" fmla="*/ 47647 h 143238"/>
                <a:gd name="connsiteX5" fmla="*/ 1344737 w 2013814"/>
                <a:gd name="connsiteY5" fmla="*/ 337 h 143238"/>
                <a:gd name="connsiteX6" fmla="*/ 1549190 w 2013814"/>
                <a:gd name="connsiteY6" fmla="*/ 29325 h 143238"/>
                <a:gd name="connsiteX7" fmla="*/ 1715444 w 2013814"/>
                <a:gd name="connsiteY7" fmla="*/ 82224 h 143238"/>
                <a:gd name="connsiteX8" fmla="*/ 1972383 w 2013814"/>
                <a:gd name="connsiteY8" fmla="*/ 74667 h 143238"/>
                <a:gd name="connsiteX9" fmla="*/ 2010168 w 2013814"/>
                <a:gd name="connsiteY9" fmla="*/ 74667 h 143238"/>
                <a:gd name="connsiteX0" fmla="*/ 0 w 2031854"/>
                <a:gd name="connsiteY0" fmla="*/ 97338 h 143238"/>
                <a:gd name="connsiteX1" fmla="*/ 521435 w 2031854"/>
                <a:gd name="connsiteY1" fmla="*/ 97338 h 143238"/>
                <a:gd name="connsiteX2" fmla="*/ 680132 w 2031854"/>
                <a:gd name="connsiteY2" fmla="*/ 135123 h 143238"/>
                <a:gd name="connsiteX3" fmla="*/ 1005084 w 2031854"/>
                <a:gd name="connsiteY3" fmla="*/ 135123 h 143238"/>
                <a:gd name="connsiteX4" fmla="*/ 1155812 w 2031854"/>
                <a:gd name="connsiteY4" fmla="*/ 47647 h 143238"/>
                <a:gd name="connsiteX5" fmla="*/ 1344737 w 2031854"/>
                <a:gd name="connsiteY5" fmla="*/ 337 h 143238"/>
                <a:gd name="connsiteX6" fmla="*/ 1549190 w 2031854"/>
                <a:gd name="connsiteY6" fmla="*/ 29325 h 143238"/>
                <a:gd name="connsiteX7" fmla="*/ 1715444 w 2031854"/>
                <a:gd name="connsiteY7" fmla="*/ 82224 h 143238"/>
                <a:gd name="connsiteX8" fmla="*/ 2008102 w 2031854"/>
                <a:gd name="connsiteY8" fmla="*/ 81811 h 143238"/>
                <a:gd name="connsiteX9" fmla="*/ 2010168 w 2031854"/>
                <a:gd name="connsiteY9" fmla="*/ 74667 h 143238"/>
                <a:gd name="connsiteX0" fmla="*/ 0 w 2033783"/>
                <a:gd name="connsiteY0" fmla="*/ 97343 h 143243"/>
                <a:gd name="connsiteX1" fmla="*/ 521435 w 2033783"/>
                <a:gd name="connsiteY1" fmla="*/ 97343 h 143243"/>
                <a:gd name="connsiteX2" fmla="*/ 680132 w 2033783"/>
                <a:gd name="connsiteY2" fmla="*/ 135128 h 143243"/>
                <a:gd name="connsiteX3" fmla="*/ 1005084 w 2033783"/>
                <a:gd name="connsiteY3" fmla="*/ 135128 h 143243"/>
                <a:gd name="connsiteX4" fmla="*/ 1155812 w 2033783"/>
                <a:gd name="connsiteY4" fmla="*/ 47652 h 143243"/>
                <a:gd name="connsiteX5" fmla="*/ 1344737 w 2033783"/>
                <a:gd name="connsiteY5" fmla="*/ 342 h 143243"/>
                <a:gd name="connsiteX6" fmla="*/ 1549190 w 2033783"/>
                <a:gd name="connsiteY6" fmla="*/ 29330 h 143243"/>
                <a:gd name="connsiteX7" fmla="*/ 1689250 w 2033783"/>
                <a:gd name="connsiteY7" fmla="*/ 84610 h 143243"/>
                <a:gd name="connsiteX8" fmla="*/ 2008102 w 2033783"/>
                <a:gd name="connsiteY8" fmla="*/ 81816 h 143243"/>
                <a:gd name="connsiteX9" fmla="*/ 2010168 w 2033783"/>
                <a:gd name="connsiteY9" fmla="*/ 74672 h 143243"/>
                <a:gd name="connsiteX0" fmla="*/ 0 w 2033783"/>
                <a:gd name="connsiteY0" fmla="*/ 97343 h 144459"/>
                <a:gd name="connsiteX1" fmla="*/ 516673 w 2033783"/>
                <a:gd name="connsiteY1" fmla="*/ 74498 h 144459"/>
                <a:gd name="connsiteX2" fmla="*/ 680132 w 2033783"/>
                <a:gd name="connsiteY2" fmla="*/ 135128 h 144459"/>
                <a:gd name="connsiteX3" fmla="*/ 1005084 w 2033783"/>
                <a:gd name="connsiteY3" fmla="*/ 135128 h 144459"/>
                <a:gd name="connsiteX4" fmla="*/ 1155812 w 2033783"/>
                <a:gd name="connsiteY4" fmla="*/ 47652 h 144459"/>
                <a:gd name="connsiteX5" fmla="*/ 1344737 w 2033783"/>
                <a:gd name="connsiteY5" fmla="*/ 342 h 144459"/>
                <a:gd name="connsiteX6" fmla="*/ 1549190 w 2033783"/>
                <a:gd name="connsiteY6" fmla="*/ 29330 h 144459"/>
                <a:gd name="connsiteX7" fmla="*/ 1689250 w 2033783"/>
                <a:gd name="connsiteY7" fmla="*/ 84610 h 144459"/>
                <a:gd name="connsiteX8" fmla="*/ 2008102 w 2033783"/>
                <a:gd name="connsiteY8" fmla="*/ 81816 h 144459"/>
                <a:gd name="connsiteX9" fmla="*/ 2010168 w 2033783"/>
                <a:gd name="connsiteY9" fmla="*/ 74672 h 144459"/>
                <a:gd name="connsiteX0" fmla="*/ 0 w 2019496"/>
                <a:gd name="connsiteY0" fmla="*/ 71643 h 144459"/>
                <a:gd name="connsiteX1" fmla="*/ 502386 w 2019496"/>
                <a:gd name="connsiteY1" fmla="*/ 74498 h 144459"/>
                <a:gd name="connsiteX2" fmla="*/ 665845 w 2019496"/>
                <a:gd name="connsiteY2" fmla="*/ 135128 h 144459"/>
                <a:gd name="connsiteX3" fmla="*/ 990797 w 2019496"/>
                <a:gd name="connsiteY3" fmla="*/ 135128 h 144459"/>
                <a:gd name="connsiteX4" fmla="*/ 1141525 w 2019496"/>
                <a:gd name="connsiteY4" fmla="*/ 47652 h 144459"/>
                <a:gd name="connsiteX5" fmla="*/ 1330450 w 2019496"/>
                <a:gd name="connsiteY5" fmla="*/ 342 h 144459"/>
                <a:gd name="connsiteX6" fmla="*/ 1534903 w 2019496"/>
                <a:gd name="connsiteY6" fmla="*/ 29330 h 144459"/>
                <a:gd name="connsiteX7" fmla="*/ 1674963 w 2019496"/>
                <a:gd name="connsiteY7" fmla="*/ 84610 h 144459"/>
                <a:gd name="connsiteX8" fmla="*/ 1993815 w 2019496"/>
                <a:gd name="connsiteY8" fmla="*/ 81816 h 144459"/>
                <a:gd name="connsiteX9" fmla="*/ 1995881 w 2019496"/>
                <a:gd name="connsiteY9" fmla="*/ 74672 h 144459"/>
                <a:gd name="connsiteX0" fmla="*/ 0 w 2019496"/>
                <a:gd name="connsiteY0" fmla="*/ 71643 h 144140"/>
                <a:gd name="connsiteX1" fmla="*/ 511911 w 2019496"/>
                <a:gd name="connsiteY1" fmla="*/ 80209 h 144140"/>
                <a:gd name="connsiteX2" fmla="*/ 665845 w 2019496"/>
                <a:gd name="connsiteY2" fmla="*/ 135128 h 144140"/>
                <a:gd name="connsiteX3" fmla="*/ 990797 w 2019496"/>
                <a:gd name="connsiteY3" fmla="*/ 135128 h 144140"/>
                <a:gd name="connsiteX4" fmla="*/ 1141525 w 2019496"/>
                <a:gd name="connsiteY4" fmla="*/ 47652 h 144140"/>
                <a:gd name="connsiteX5" fmla="*/ 1330450 w 2019496"/>
                <a:gd name="connsiteY5" fmla="*/ 342 h 144140"/>
                <a:gd name="connsiteX6" fmla="*/ 1534903 w 2019496"/>
                <a:gd name="connsiteY6" fmla="*/ 29330 h 144140"/>
                <a:gd name="connsiteX7" fmla="*/ 1674963 w 2019496"/>
                <a:gd name="connsiteY7" fmla="*/ 84610 h 144140"/>
                <a:gd name="connsiteX8" fmla="*/ 1993815 w 2019496"/>
                <a:gd name="connsiteY8" fmla="*/ 81816 h 144140"/>
                <a:gd name="connsiteX9" fmla="*/ 1995881 w 2019496"/>
                <a:gd name="connsiteY9" fmla="*/ 74672 h 144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19496" h="144140">
                  <a:moveTo>
                    <a:pt x="0" y="71643"/>
                  </a:moveTo>
                  <a:cubicBezTo>
                    <a:pt x="204040" y="68494"/>
                    <a:pt x="400937" y="69628"/>
                    <a:pt x="511911" y="80209"/>
                  </a:cubicBezTo>
                  <a:cubicBezTo>
                    <a:pt x="622885" y="90790"/>
                    <a:pt x="586031" y="125975"/>
                    <a:pt x="665845" y="135128"/>
                  </a:cubicBezTo>
                  <a:cubicBezTo>
                    <a:pt x="745659" y="144281"/>
                    <a:pt x="911517" y="149707"/>
                    <a:pt x="990797" y="135128"/>
                  </a:cubicBezTo>
                  <a:cubicBezTo>
                    <a:pt x="1070077" y="120549"/>
                    <a:pt x="1084916" y="70116"/>
                    <a:pt x="1141525" y="47652"/>
                  </a:cubicBezTo>
                  <a:cubicBezTo>
                    <a:pt x="1198134" y="25188"/>
                    <a:pt x="1264887" y="3396"/>
                    <a:pt x="1330450" y="342"/>
                  </a:cubicBezTo>
                  <a:cubicBezTo>
                    <a:pt x="1396013" y="-2712"/>
                    <a:pt x="1477484" y="15285"/>
                    <a:pt x="1534903" y="29330"/>
                  </a:cubicBezTo>
                  <a:cubicBezTo>
                    <a:pt x="1592322" y="43375"/>
                    <a:pt x="1598478" y="75862"/>
                    <a:pt x="1674963" y="84610"/>
                  </a:cubicBezTo>
                  <a:cubicBezTo>
                    <a:pt x="1751448" y="93358"/>
                    <a:pt x="1940329" y="83472"/>
                    <a:pt x="1993815" y="81816"/>
                  </a:cubicBezTo>
                  <a:cubicBezTo>
                    <a:pt x="2047301" y="80160"/>
                    <a:pt x="2001549" y="74042"/>
                    <a:pt x="1995881" y="74672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/>
            <p:cNvSpPr/>
            <p:nvPr/>
          </p:nvSpPr>
          <p:spPr>
            <a:xfrm>
              <a:off x="6607969" y="1900238"/>
              <a:ext cx="435769" cy="19050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7346156" y="1757362"/>
              <a:ext cx="214312" cy="47863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/>
            <p:cNvCxnSpPr/>
            <p:nvPr/>
          </p:nvCxnSpPr>
          <p:spPr>
            <a:xfrm flipH="1">
              <a:off x="7334252" y="1893093"/>
              <a:ext cx="2380" cy="211931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 flipV="1">
              <a:off x="985838" y="1881188"/>
              <a:ext cx="4471989" cy="2382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>
              <a:off x="981075" y="2112169"/>
              <a:ext cx="4486278" cy="238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052" name="Straight Arrow Connector 2051"/>
          <p:cNvCxnSpPr/>
          <p:nvPr/>
        </p:nvCxnSpPr>
        <p:spPr>
          <a:xfrm flipH="1">
            <a:off x="1442296" y="3583833"/>
            <a:ext cx="312852" cy="3538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2347481" y="3580295"/>
            <a:ext cx="271138" cy="0"/>
          </a:xfrm>
          <a:prstGeom prst="straightConnector1">
            <a:avLst/>
          </a:prstGeom>
          <a:ln>
            <a:solidFill>
              <a:schemeClr val="tx1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5" name="TextBox 2054"/>
          <p:cNvSpPr txBox="1"/>
          <p:nvPr/>
        </p:nvSpPr>
        <p:spPr>
          <a:xfrm flipH="1">
            <a:off x="1716586" y="3442316"/>
            <a:ext cx="651752" cy="2286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130mm</a:t>
            </a:r>
            <a:endParaRPr lang="en-US" sz="1400" dirty="0"/>
          </a:p>
        </p:txBody>
      </p:sp>
      <p:cxnSp>
        <p:nvCxnSpPr>
          <p:cNvPr id="2064" name="Straight Connector 2063"/>
          <p:cNvCxnSpPr/>
          <p:nvPr/>
        </p:nvCxnSpPr>
        <p:spPr>
          <a:xfrm flipH="1">
            <a:off x="2618619" y="3438777"/>
            <a:ext cx="0" cy="3184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1442295" y="3421088"/>
            <a:ext cx="0" cy="31841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/>
          <p:cNvGrpSpPr/>
          <p:nvPr/>
        </p:nvGrpSpPr>
        <p:grpSpPr>
          <a:xfrm flipH="1">
            <a:off x="1132716" y="4505512"/>
            <a:ext cx="6825316" cy="1172581"/>
            <a:chOff x="1088211" y="3009624"/>
            <a:chExt cx="7792554" cy="1578433"/>
          </a:xfrm>
        </p:grpSpPr>
        <p:sp>
          <p:nvSpPr>
            <p:cNvPr id="53" name="Freeform 52"/>
            <p:cNvSpPr/>
            <p:nvPr/>
          </p:nvSpPr>
          <p:spPr>
            <a:xfrm>
              <a:off x="6137218" y="3673318"/>
              <a:ext cx="2490940" cy="109407"/>
            </a:xfrm>
            <a:custGeom>
              <a:avLst/>
              <a:gdLst>
                <a:gd name="connsiteX0" fmla="*/ 0 w 2013814"/>
                <a:gd name="connsiteY0" fmla="*/ 79768 h 123259"/>
                <a:gd name="connsiteX1" fmla="*/ 521435 w 2013814"/>
                <a:gd name="connsiteY1" fmla="*/ 79768 h 123259"/>
                <a:gd name="connsiteX2" fmla="*/ 680132 w 2013814"/>
                <a:gd name="connsiteY2" fmla="*/ 117553 h 123259"/>
                <a:gd name="connsiteX3" fmla="*/ 1005084 w 2013814"/>
                <a:gd name="connsiteY3" fmla="*/ 117553 h 123259"/>
                <a:gd name="connsiteX4" fmla="*/ 1125997 w 2013814"/>
                <a:gd name="connsiteY4" fmla="*/ 64654 h 123259"/>
                <a:gd name="connsiteX5" fmla="*/ 1337593 w 2013814"/>
                <a:gd name="connsiteY5" fmla="*/ 4198 h 123259"/>
                <a:gd name="connsiteX6" fmla="*/ 1549190 w 2013814"/>
                <a:gd name="connsiteY6" fmla="*/ 11755 h 123259"/>
                <a:gd name="connsiteX7" fmla="*/ 1715444 w 2013814"/>
                <a:gd name="connsiteY7" fmla="*/ 64654 h 123259"/>
                <a:gd name="connsiteX8" fmla="*/ 1972383 w 2013814"/>
                <a:gd name="connsiteY8" fmla="*/ 57097 h 123259"/>
                <a:gd name="connsiteX9" fmla="*/ 2010168 w 2013814"/>
                <a:gd name="connsiteY9" fmla="*/ 57097 h 123259"/>
                <a:gd name="connsiteX0" fmla="*/ 0 w 2013814"/>
                <a:gd name="connsiteY0" fmla="*/ 75570 h 120626"/>
                <a:gd name="connsiteX1" fmla="*/ 521435 w 2013814"/>
                <a:gd name="connsiteY1" fmla="*/ 75570 h 120626"/>
                <a:gd name="connsiteX2" fmla="*/ 680132 w 2013814"/>
                <a:gd name="connsiteY2" fmla="*/ 113355 h 120626"/>
                <a:gd name="connsiteX3" fmla="*/ 1005084 w 2013814"/>
                <a:gd name="connsiteY3" fmla="*/ 113355 h 120626"/>
                <a:gd name="connsiteX4" fmla="*/ 1148668 w 2013814"/>
                <a:gd name="connsiteY4" fmla="*/ 37785 h 120626"/>
                <a:gd name="connsiteX5" fmla="*/ 1337593 w 2013814"/>
                <a:gd name="connsiteY5" fmla="*/ 0 h 120626"/>
                <a:gd name="connsiteX6" fmla="*/ 1549190 w 2013814"/>
                <a:gd name="connsiteY6" fmla="*/ 7557 h 120626"/>
                <a:gd name="connsiteX7" fmla="*/ 1715444 w 2013814"/>
                <a:gd name="connsiteY7" fmla="*/ 60456 h 120626"/>
                <a:gd name="connsiteX8" fmla="*/ 1972383 w 2013814"/>
                <a:gd name="connsiteY8" fmla="*/ 52899 h 120626"/>
                <a:gd name="connsiteX9" fmla="*/ 2010168 w 2013814"/>
                <a:gd name="connsiteY9" fmla="*/ 52899 h 120626"/>
                <a:gd name="connsiteX0" fmla="*/ 0 w 2013814"/>
                <a:gd name="connsiteY0" fmla="*/ 97784 h 142840"/>
                <a:gd name="connsiteX1" fmla="*/ 521435 w 2013814"/>
                <a:gd name="connsiteY1" fmla="*/ 97784 h 142840"/>
                <a:gd name="connsiteX2" fmla="*/ 680132 w 2013814"/>
                <a:gd name="connsiteY2" fmla="*/ 135569 h 142840"/>
                <a:gd name="connsiteX3" fmla="*/ 1005084 w 2013814"/>
                <a:gd name="connsiteY3" fmla="*/ 135569 h 142840"/>
                <a:gd name="connsiteX4" fmla="*/ 1148668 w 2013814"/>
                <a:gd name="connsiteY4" fmla="*/ 59999 h 142840"/>
                <a:gd name="connsiteX5" fmla="*/ 1344737 w 2013814"/>
                <a:gd name="connsiteY5" fmla="*/ 783 h 142840"/>
                <a:gd name="connsiteX6" fmla="*/ 1549190 w 2013814"/>
                <a:gd name="connsiteY6" fmla="*/ 29771 h 142840"/>
                <a:gd name="connsiteX7" fmla="*/ 1715444 w 2013814"/>
                <a:gd name="connsiteY7" fmla="*/ 82670 h 142840"/>
                <a:gd name="connsiteX8" fmla="*/ 1972383 w 2013814"/>
                <a:gd name="connsiteY8" fmla="*/ 75113 h 142840"/>
                <a:gd name="connsiteX9" fmla="*/ 2010168 w 2013814"/>
                <a:gd name="connsiteY9" fmla="*/ 75113 h 142840"/>
                <a:gd name="connsiteX0" fmla="*/ 0 w 2013814"/>
                <a:gd name="connsiteY0" fmla="*/ 97338 h 143238"/>
                <a:gd name="connsiteX1" fmla="*/ 521435 w 2013814"/>
                <a:gd name="connsiteY1" fmla="*/ 97338 h 143238"/>
                <a:gd name="connsiteX2" fmla="*/ 680132 w 2013814"/>
                <a:gd name="connsiteY2" fmla="*/ 135123 h 143238"/>
                <a:gd name="connsiteX3" fmla="*/ 1005084 w 2013814"/>
                <a:gd name="connsiteY3" fmla="*/ 135123 h 143238"/>
                <a:gd name="connsiteX4" fmla="*/ 1155812 w 2013814"/>
                <a:gd name="connsiteY4" fmla="*/ 47647 h 143238"/>
                <a:gd name="connsiteX5" fmla="*/ 1344737 w 2013814"/>
                <a:gd name="connsiteY5" fmla="*/ 337 h 143238"/>
                <a:gd name="connsiteX6" fmla="*/ 1549190 w 2013814"/>
                <a:gd name="connsiteY6" fmla="*/ 29325 h 143238"/>
                <a:gd name="connsiteX7" fmla="*/ 1715444 w 2013814"/>
                <a:gd name="connsiteY7" fmla="*/ 82224 h 143238"/>
                <a:gd name="connsiteX8" fmla="*/ 1972383 w 2013814"/>
                <a:gd name="connsiteY8" fmla="*/ 74667 h 143238"/>
                <a:gd name="connsiteX9" fmla="*/ 2010168 w 2013814"/>
                <a:gd name="connsiteY9" fmla="*/ 74667 h 143238"/>
                <a:gd name="connsiteX0" fmla="*/ 0 w 2031854"/>
                <a:gd name="connsiteY0" fmla="*/ 97338 h 143238"/>
                <a:gd name="connsiteX1" fmla="*/ 521435 w 2031854"/>
                <a:gd name="connsiteY1" fmla="*/ 97338 h 143238"/>
                <a:gd name="connsiteX2" fmla="*/ 680132 w 2031854"/>
                <a:gd name="connsiteY2" fmla="*/ 135123 h 143238"/>
                <a:gd name="connsiteX3" fmla="*/ 1005084 w 2031854"/>
                <a:gd name="connsiteY3" fmla="*/ 135123 h 143238"/>
                <a:gd name="connsiteX4" fmla="*/ 1155812 w 2031854"/>
                <a:gd name="connsiteY4" fmla="*/ 47647 h 143238"/>
                <a:gd name="connsiteX5" fmla="*/ 1344737 w 2031854"/>
                <a:gd name="connsiteY5" fmla="*/ 337 h 143238"/>
                <a:gd name="connsiteX6" fmla="*/ 1549190 w 2031854"/>
                <a:gd name="connsiteY6" fmla="*/ 29325 h 143238"/>
                <a:gd name="connsiteX7" fmla="*/ 1715444 w 2031854"/>
                <a:gd name="connsiteY7" fmla="*/ 82224 h 143238"/>
                <a:gd name="connsiteX8" fmla="*/ 2008102 w 2031854"/>
                <a:gd name="connsiteY8" fmla="*/ 81811 h 143238"/>
                <a:gd name="connsiteX9" fmla="*/ 2010168 w 2031854"/>
                <a:gd name="connsiteY9" fmla="*/ 74667 h 143238"/>
                <a:gd name="connsiteX0" fmla="*/ 0 w 2033783"/>
                <a:gd name="connsiteY0" fmla="*/ 97343 h 143243"/>
                <a:gd name="connsiteX1" fmla="*/ 521435 w 2033783"/>
                <a:gd name="connsiteY1" fmla="*/ 97343 h 143243"/>
                <a:gd name="connsiteX2" fmla="*/ 680132 w 2033783"/>
                <a:gd name="connsiteY2" fmla="*/ 135128 h 143243"/>
                <a:gd name="connsiteX3" fmla="*/ 1005084 w 2033783"/>
                <a:gd name="connsiteY3" fmla="*/ 135128 h 143243"/>
                <a:gd name="connsiteX4" fmla="*/ 1155812 w 2033783"/>
                <a:gd name="connsiteY4" fmla="*/ 47652 h 143243"/>
                <a:gd name="connsiteX5" fmla="*/ 1344737 w 2033783"/>
                <a:gd name="connsiteY5" fmla="*/ 342 h 143243"/>
                <a:gd name="connsiteX6" fmla="*/ 1549190 w 2033783"/>
                <a:gd name="connsiteY6" fmla="*/ 29330 h 143243"/>
                <a:gd name="connsiteX7" fmla="*/ 1689250 w 2033783"/>
                <a:gd name="connsiteY7" fmla="*/ 84610 h 143243"/>
                <a:gd name="connsiteX8" fmla="*/ 2008102 w 2033783"/>
                <a:gd name="connsiteY8" fmla="*/ 81816 h 143243"/>
                <a:gd name="connsiteX9" fmla="*/ 2010168 w 2033783"/>
                <a:gd name="connsiteY9" fmla="*/ 74672 h 143243"/>
                <a:gd name="connsiteX0" fmla="*/ 0 w 2033783"/>
                <a:gd name="connsiteY0" fmla="*/ 97343 h 143731"/>
                <a:gd name="connsiteX1" fmla="*/ 514292 w 2033783"/>
                <a:gd name="connsiteY1" fmla="*/ 87818 h 143731"/>
                <a:gd name="connsiteX2" fmla="*/ 680132 w 2033783"/>
                <a:gd name="connsiteY2" fmla="*/ 135128 h 143731"/>
                <a:gd name="connsiteX3" fmla="*/ 1005084 w 2033783"/>
                <a:gd name="connsiteY3" fmla="*/ 135128 h 143731"/>
                <a:gd name="connsiteX4" fmla="*/ 1155812 w 2033783"/>
                <a:gd name="connsiteY4" fmla="*/ 47652 h 143731"/>
                <a:gd name="connsiteX5" fmla="*/ 1344737 w 2033783"/>
                <a:gd name="connsiteY5" fmla="*/ 342 h 143731"/>
                <a:gd name="connsiteX6" fmla="*/ 1549190 w 2033783"/>
                <a:gd name="connsiteY6" fmla="*/ 29330 h 143731"/>
                <a:gd name="connsiteX7" fmla="*/ 1689250 w 2033783"/>
                <a:gd name="connsiteY7" fmla="*/ 84610 h 143731"/>
                <a:gd name="connsiteX8" fmla="*/ 2008102 w 2033783"/>
                <a:gd name="connsiteY8" fmla="*/ 81816 h 143731"/>
                <a:gd name="connsiteX9" fmla="*/ 2010168 w 2033783"/>
                <a:gd name="connsiteY9" fmla="*/ 74672 h 143731"/>
                <a:gd name="connsiteX0" fmla="*/ 0 w 2026639"/>
                <a:gd name="connsiteY0" fmla="*/ 90199 h 143731"/>
                <a:gd name="connsiteX1" fmla="*/ 507148 w 2026639"/>
                <a:gd name="connsiteY1" fmla="*/ 87818 h 143731"/>
                <a:gd name="connsiteX2" fmla="*/ 672988 w 2026639"/>
                <a:gd name="connsiteY2" fmla="*/ 135128 h 143731"/>
                <a:gd name="connsiteX3" fmla="*/ 997940 w 2026639"/>
                <a:gd name="connsiteY3" fmla="*/ 135128 h 143731"/>
                <a:gd name="connsiteX4" fmla="*/ 1148668 w 2026639"/>
                <a:gd name="connsiteY4" fmla="*/ 47652 h 143731"/>
                <a:gd name="connsiteX5" fmla="*/ 1337593 w 2026639"/>
                <a:gd name="connsiteY5" fmla="*/ 342 h 143731"/>
                <a:gd name="connsiteX6" fmla="*/ 1542046 w 2026639"/>
                <a:gd name="connsiteY6" fmla="*/ 29330 h 143731"/>
                <a:gd name="connsiteX7" fmla="*/ 1682106 w 2026639"/>
                <a:gd name="connsiteY7" fmla="*/ 84610 h 143731"/>
                <a:gd name="connsiteX8" fmla="*/ 2000958 w 2026639"/>
                <a:gd name="connsiteY8" fmla="*/ 81816 h 143731"/>
                <a:gd name="connsiteX9" fmla="*/ 2003024 w 2026639"/>
                <a:gd name="connsiteY9" fmla="*/ 74672 h 143731"/>
                <a:gd name="connsiteX0" fmla="*/ 0 w 2026639"/>
                <a:gd name="connsiteY0" fmla="*/ 83055 h 143731"/>
                <a:gd name="connsiteX1" fmla="*/ 507148 w 2026639"/>
                <a:gd name="connsiteY1" fmla="*/ 87818 h 143731"/>
                <a:gd name="connsiteX2" fmla="*/ 672988 w 2026639"/>
                <a:gd name="connsiteY2" fmla="*/ 135128 h 143731"/>
                <a:gd name="connsiteX3" fmla="*/ 997940 w 2026639"/>
                <a:gd name="connsiteY3" fmla="*/ 135128 h 143731"/>
                <a:gd name="connsiteX4" fmla="*/ 1148668 w 2026639"/>
                <a:gd name="connsiteY4" fmla="*/ 47652 h 143731"/>
                <a:gd name="connsiteX5" fmla="*/ 1337593 w 2026639"/>
                <a:gd name="connsiteY5" fmla="*/ 342 h 143731"/>
                <a:gd name="connsiteX6" fmla="*/ 1542046 w 2026639"/>
                <a:gd name="connsiteY6" fmla="*/ 29330 h 143731"/>
                <a:gd name="connsiteX7" fmla="*/ 1682106 w 2026639"/>
                <a:gd name="connsiteY7" fmla="*/ 84610 h 143731"/>
                <a:gd name="connsiteX8" fmla="*/ 2000958 w 2026639"/>
                <a:gd name="connsiteY8" fmla="*/ 81816 h 143731"/>
                <a:gd name="connsiteX9" fmla="*/ 2003024 w 2026639"/>
                <a:gd name="connsiteY9" fmla="*/ 74672 h 143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26639" h="143731">
                  <a:moveTo>
                    <a:pt x="0" y="83055"/>
                  </a:moveTo>
                  <a:lnTo>
                    <a:pt x="507148" y="87818"/>
                  </a:lnTo>
                  <a:cubicBezTo>
                    <a:pt x="619313" y="96497"/>
                    <a:pt x="591189" y="127243"/>
                    <a:pt x="672988" y="135128"/>
                  </a:cubicBezTo>
                  <a:cubicBezTo>
                    <a:pt x="754787" y="143013"/>
                    <a:pt x="918660" y="149707"/>
                    <a:pt x="997940" y="135128"/>
                  </a:cubicBezTo>
                  <a:cubicBezTo>
                    <a:pt x="1077220" y="120549"/>
                    <a:pt x="1092059" y="70116"/>
                    <a:pt x="1148668" y="47652"/>
                  </a:cubicBezTo>
                  <a:cubicBezTo>
                    <a:pt x="1205277" y="25188"/>
                    <a:pt x="1272030" y="3396"/>
                    <a:pt x="1337593" y="342"/>
                  </a:cubicBezTo>
                  <a:cubicBezTo>
                    <a:pt x="1403156" y="-2712"/>
                    <a:pt x="1484627" y="15285"/>
                    <a:pt x="1542046" y="29330"/>
                  </a:cubicBezTo>
                  <a:cubicBezTo>
                    <a:pt x="1599465" y="43375"/>
                    <a:pt x="1605621" y="75862"/>
                    <a:pt x="1682106" y="84610"/>
                  </a:cubicBezTo>
                  <a:cubicBezTo>
                    <a:pt x="1758591" y="93358"/>
                    <a:pt x="1947472" y="83472"/>
                    <a:pt x="2000958" y="81816"/>
                  </a:cubicBezTo>
                  <a:cubicBezTo>
                    <a:pt x="2054444" y="80160"/>
                    <a:pt x="2008692" y="74042"/>
                    <a:pt x="2003024" y="74672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Freeform 53"/>
            <p:cNvSpPr/>
            <p:nvPr/>
          </p:nvSpPr>
          <p:spPr>
            <a:xfrm flipV="1">
              <a:off x="6160632" y="3865165"/>
              <a:ext cx="2482160" cy="91494"/>
            </a:xfrm>
            <a:custGeom>
              <a:avLst/>
              <a:gdLst>
                <a:gd name="connsiteX0" fmla="*/ 0 w 2013814"/>
                <a:gd name="connsiteY0" fmla="*/ 79768 h 123259"/>
                <a:gd name="connsiteX1" fmla="*/ 521435 w 2013814"/>
                <a:gd name="connsiteY1" fmla="*/ 79768 h 123259"/>
                <a:gd name="connsiteX2" fmla="*/ 680132 w 2013814"/>
                <a:gd name="connsiteY2" fmla="*/ 117553 h 123259"/>
                <a:gd name="connsiteX3" fmla="*/ 1005084 w 2013814"/>
                <a:gd name="connsiteY3" fmla="*/ 117553 h 123259"/>
                <a:gd name="connsiteX4" fmla="*/ 1125997 w 2013814"/>
                <a:gd name="connsiteY4" fmla="*/ 64654 h 123259"/>
                <a:gd name="connsiteX5" fmla="*/ 1337593 w 2013814"/>
                <a:gd name="connsiteY5" fmla="*/ 4198 h 123259"/>
                <a:gd name="connsiteX6" fmla="*/ 1549190 w 2013814"/>
                <a:gd name="connsiteY6" fmla="*/ 11755 h 123259"/>
                <a:gd name="connsiteX7" fmla="*/ 1715444 w 2013814"/>
                <a:gd name="connsiteY7" fmla="*/ 64654 h 123259"/>
                <a:gd name="connsiteX8" fmla="*/ 1972383 w 2013814"/>
                <a:gd name="connsiteY8" fmla="*/ 57097 h 123259"/>
                <a:gd name="connsiteX9" fmla="*/ 2010168 w 2013814"/>
                <a:gd name="connsiteY9" fmla="*/ 57097 h 123259"/>
                <a:gd name="connsiteX0" fmla="*/ 0 w 2013814"/>
                <a:gd name="connsiteY0" fmla="*/ 75570 h 120626"/>
                <a:gd name="connsiteX1" fmla="*/ 521435 w 2013814"/>
                <a:gd name="connsiteY1" fmla="*/ 75570 h 120626"/>
                <a:gd name="connsiteX2" fmla="*/ 680132 w 2013814"/>
                <a:gd name="connsiteY2" fmla="*/ 113355 h 120626"/>
                <a:gd name="connsiteX3" fmla="*/ 1005084 w 2013814"/>
                <a:gd name="connsiteY3" fmla="*/ 113355 h 120626"/>
                <a:gd name="connsiteX4" fmla="*/ 1148668 w 2013814"/>
                <a:gd name="connsiteY4" fmla="*/ 37785 h 120626"/>
                <a:gd name="connsiteX5" fmla="*/ 1337593 w 2013814"/>
                <a:gd name="connsiteY5" fmla="*/ 0 h 120626"/>
                <a:gd name="connsiteX6" fmla="*/ 1549190 w 2013814"/>
                <a:gd name="connsiteY6" fmla="*/ 7557 h 120626"/>
                <a:gd name="connsiteX7" fmla="*/ 1715444 w 2013814"/>
                <a:gd name="connsiteY7" fmla="*/ 60456 h 120626"/>
                <a:gd name="connsiteX8" fmla="*/ 1972383 w 2013814"/>
                <a:gd name="connsiteY8" fmla="*/ 52899 h 120626"/>
                <a:gd name="connsiteX9" fmla="*/ 2010168 w 2013814"/>
                <a:gd name="connsiteY9" fmla="*/ 52899 h 120626"/>
                <a:gd name="connsiteX0" fmla="*/ 0 w 2013814"/>
                <a:gd name="connsiteY0" fmla="*/ 97784 h 142840"/>
                <a:gd name="connsiteX1" fmla="*/ 521435 w 2013814"/>
                <a:gd name="connsiteY1" fmla="*/ 97784 h 142840"/>
                <a:gd name="connsiteX2" fmla="*/ 680132 w 2013814"/>
                <a:gd name="connsiteY2" fmla="*/ 135569 h 142840"/>
                <a:gd name="connsiteX3" fmla="*/ 1005084 w 2013814"/>
                <a:gd name="connsiteY3" fmla="*/ 135569 h 142840"/>
                <a:gd name="connsiteX4" fmla="*/ 1148668 w 2013814"/>
                <a:gd name="connsiteY4" fmla="*/ 59999 h 142840"/>
                <a:gd name="connsiteX5" fmla="*/ 1344737 w 2013814"/>
                <a:gd name="connsiteY5" fmla="*/ 783 h 142840"/>
                <a:gd name="connsiteX6" fmla="*/ 1549190 w 2013814"/>
                <a:gd name="connsiteY6" fmla="*/ 29771 h 142840"/>
                <a:gd name="connsiteX7" fmla="*/ 1715444 w 2013814"/>
                <a:gd name="connsiteY7" fmla="*/ 82670 h 142840"/>
                <a:gd name="connsiteX8" fmla="*/ 1972383 w 2013814"/>
                <a:gd name="connsiteY8" fmla="*/ 75113 h 142840"/>
                <a:gd name="connsiteX9" fmla="*/ 2010168 w 2013814"/>
                <a:gd name="connsiteY9" fmla="*/ 75113 h 142840"/>
                <a:gd name="connsiteX0" fmla="*/ 0 w 2013814"/>
                <a:gd name="connsiteY0" fmla="*/ 97338 h 143238"/>
                <a:gd name="connsiteX1" fmla="*/ 521435 w 2013814"/>
                <a:gd name="connsiteY1" fmla="*/ 97338 h 143238"/>
                <a:gd name="connsiteX2" fmla="*/ 680132 w 2013814"/>
                <a:gd name="connsiteY2" fmla="*/ 135123 h 143238"/>
                <a:gd name="connsiteX3" fmla="*/ 1005084 w 2013814"/>
                <a:gd name="connsiteY3" fmla="*/ 135123 h 143238"/>
                <a:gd name="connsiteX4" fmla="*/ 1155812 w 2013814"/>
                <a:gd name="connsiteY4" fmla="*/ 47647 h 143238"/>
                <a:gd name="connsiteX5" fmla="*/ 1344737 w 2013814"/>
                <a:gd name="connsiteY5" fmla="*/ 337 h 143238"/>
                <a:gd name="connsiteX6" fmla="*/ 1549190 w 2013814"/>
                <a:gd name="connsiteY6" fmla="*/ 29325 h 143238"/>
                <a:gd name="connsiteX7" fmla="*/ 1715444 w 2013814"/>
                <a:gd name="connsiteY7" fmla="*/ 82224 h 143238"/>
                <a:gd name="connsiteX8" fmla="*/ 1972383 w 2013814"/>
                <a:gd name="connsiteY8" fmla="*/ 74667 h 143238"/>
                <a:gd name="connsiteX9" fmla="*/ 2010168 w 2013814"/>
                <a:gd name="connsiteY9" fmla="*/ 74667 h 143238"/>
                <a:gd name="connsiteX0" fmla="*/ 0 w 2031854"/>
                <a:gd name="connsiteY0" fmla="*/ 97338 h 143238"/>
                <a:gd name="connsiteX1" fmla="*/ 521435 w 2031854"/>
                <a:gd name="connsiteY1" fmla="*/ 97338 h 143238"/>
                <a:gd name="connsiteX2" fmla="*/ 680132 w 2031854"/>
                <a:gd name="connsiteY2" fmla="*/ 135123 h 143238"/>
                <a:gd name="connsiteX3" fmla="*/ 1005084 w 2031854"/>
                <a:gd name="connsiteY3" fmla="*/ 135123 h 143238"/>
                <a:gd name="connsiteX4" fmla="*/ 1155812 w 2031854"/>
                <a:gd name="connsiteY4" fmla="*/ 47647 h 143238"/>
                <a:gd name="connsiteX5" fmla="*/ 1344737 w 2031854"/>
                <a:gd name="connsiteY5" fmla="*/ 337 h 143238"/>
                <a:gd name="connsiteX6" fmla="*/ 1549190 w 2031854"/>
                <a:gd name="connsiteY6" fmla="*/ 29325 h 143238"/>
                <a:gd name="connsiteX7" fmla="*/ 1715444 w 2031854"/>
                <a:gd name="connsiteY7" fmla="*/ 82224 h 143238"/>
                <a:gd name="connsiteX8" fmla="*/ 2008102 w 2031854"/>
                <a:gd name="connsiteY8" fmla="*/ 81811 h 143238"/>
                <a:gd name="connsiteX9" fmla="*/ 2010168 w 2031854"/>
                <a:gd name="connsiteY9" fmla="*/ 74667 h 143238"/>
                <a:gd name="connsiteX0" fmla="*/ 0 w 2033783"/>
                <a:gd name="connsiteY0" fmla="*/ 97343 h 143243"/>
                <a:gd name="connsiteX1" fmla="*/ 521435 w 2033783"/>
                <a:gd name="connsiteY1" fmla="*/ 97343 h 143243"/>
                <a:gd name="connsiteX2" fmla="*/ 680132 w 2033783"/>
                <a:gd name="connsiteY2" fmla="*/ 135128 h 143243"/>
                <a:gd name="connsiteX3" fmla="*/ 1005084 w 2033783"/>
                <a:gd name="connsiteY3" fmla="*/ 135128 h 143243"/>
                <a:gd name="connsiteX4" fmla="*/ 1155812 w 2033783"/>
                <a:gd name="connsiteY4" fmla="*/ 47652 h 143243"/>
                <a:gd name="connsiteX5" fmla="*/ 1344737 w 2033783"/>
                <a:gd name="connsiteY5" fmla="*/ 342 h 143243"/>
                <a:gd name="connsiteX6" fmla="*/ 1549190 w 2033783"/>
                <a:gd name="connsiteY6" fmla="*/ 29330 h 143243"/>
                <a:gd name="connsiteX7" fmla="*/ 1689250 w 2033783"/>
                <a:gd name="connsiteY7" fmla="*/ 84610 h 143243"/>
                <a:gd name="connsiteX8" fmla="*/ 2008102 w 2033783"/>
                <a:gd name="connsiteY8" fmla="*/ 81816 h 143243"/>
                <a:gd name="connsiteX9" fmla="*/ 2010168 w 2033783"/>
                <a:gd name="connsiteY9" fmla="*/ 74672 h 143243"/>
                <a:gd name="connsiteX0" fmla="*/ 0 w 2033783"/>
                <a:gd name="connsiteY0" fmla="*/ 97343 h 144459"/>
                <a:gd name="connsiteX1" fmla="*/ 516673 w 2033783"/>
                <a:gd name="connsiteY1" fmla="*/ 74498 h 144459"/>
                <a:gd name="connsiteX2" fmla="*/ 680132 w 2033783"/>
                <a:gd name="connsiteY2" fmla="*/ 135128 h 144459"/>
                <a:gd name="connsiteX3" fmla="*/ 1005084 w 2033783"/>
                <a:gd name="connsiteY3" fmla="*/ 135128 h 144459"/>
                <a:gd name="connsiteX4" fmla="*/ 1155812 w 2033783"/>
                <a:gd name="connsiteY4" fmla="*/ 47652 h 144459"/>
                <a:gd name="connsiteX5" fmla="*/ 1344737 w 2033783"/>
                <a:gd name="connsiteY5" fmla="*/ 342 h 144459"/>
                <a:gd name="connsiteX6" fmla="*/ 1549190 w 2033783"/>
                <a:gd name="connsiteY6" fmla="*/ 29330 h 144459"/>
                <a:gd name="connsiteX7" fmla="*/ 1689250 w 2033783"/>
                <a:gd name="connsiteY7" fmla="*/ 84610 h 144459"/>
                <a:gd name="connsiteX8" fmla="*/ 2008102 w 2033783"/>
                <a:gd name="connsiteY8" fmla="*/ 81816 h 144459"/>
                <a:gd name="connsiteX9" fmla="*/ 2010168 w 2033783"/>
                <a:gd name="connsiteY9" fmla="*/ 74672 h 144459"/>
                <a:gd name="connsiteX0" fmla="*/ 0 w 2019496"/>
                <a:gd name="connsiteY0" fmla="*/ 71643 h 144459"/>
                <a:gd name="connsiteX1" fmla="*/ 502386 w 2019496"/>
                <a:gd name="connsiteY1" fmla="*/ 74498 h 144459"/>
                <a:gd name="connsiteX2" fmla="*/ 665845 w 2019496"/>
                <a:gd name="connsiteY2" fmla="*/ 135128 h 144459"/>
                <a:gd name="connsiteX3" fmla="*/ 990797 w 2019496"/>
                <a:gd name="connsiteY3" fmla="*/ 135128 h 144459"/>
                <a:gd name="connsiteX4" fmla="*/ 1141525 w 2019496"/>
                <a:gd name="connsiteY4" fmla="*/ 47652 h 144459"/>
                <a:gd name="connsiteX5" fmla="*/ 1330450 w 2019496"/>
                <a:gd name="connsiteY5" fmla="*/ 342 h 144459"/>
                <a:gd name="connsiteX6" fmla="*/ 1534903 w 2019496"/>
                <a:gd name="connsiteY6" fmla="*/ 29330 h 144459"/>
                <a:gd name="connsiteX7" fmla="*/ 1674963 w 2019496"/>
                <a:gd name="connsiteY7" fmla="*/ 84610 h 144459"/>
                <a:gd name="connsiteX8" fmla="*/ 1993815 w 2019496"/>
                <a:gd name="connsiteY8" fmla="*/ 81816 h 144459"/>
                <a:gd name="connsiteX9" fmla="*/ 1995881 w 2019496"/>
                <a:gd name="connsiteY9" fmla="*/ 74672 h 144459"/>
                <a:gd name="connsiteX0" fmla="*/ 0 w 2019496"/>
                <a:gd name="connsiteY0" fmla="*/ 71643 h 144140"/>
                <a:gd name="connsiteX1" fmla="*/ 511911 w 2019496"/>
                <a:gd name="connsiteY1" fmla="*/ 80209 h 144140"/>
                <a:gd name="connsiteX2" fmla="*/ 665845 w 2019496"/>
                <a:gd name="connsiteY2" fmla="*/ 135128 h 144140"/>
                <a:gd name="connsiteX3" fmla="*/ 990797 w 2019496"/>
                <a:gd name="connsiteY3" fmla="*/ 135128 h 144140"/>
                <a:gd name="connsiteX4" fmla="*/ 1141525 w 2019496"/>
                <a:gd name="connsiteY4" fmla="*/ 47652 h 144140"/>
                <a:gd name="connsiteX5" fmla="*/ 1330450 w 2019496"/>
                <a:gd name="connsiteY5" fmla="*/ 342 h 144140"/>
                <a:gd name="connsiteX6" fmla="*/ 1534903 w 2019496"/>
                <a:gd name="connsiteY6" fmla="*/ 29330 h 144140"/>
                <a:gd name="connsiteX7" fmla="*/ 1674963 w 2019496"/>
                <a:gd name="connsiteY7" fmla="*/ 84610 h 144140"/>
                <a:gd name="connsiteX8" fmla="*/ 1993815 w 2019496"/>
                <a:gd name="connsiteY8" fmla="*/ 81816 h 144140"/>
                <a:gd name="connsiteX9" fmla="*/ 1995881 w 2019496"/>
                <a:gd name="connsiteY9" fmla="*/ 74672 h 144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019496" h="144140">
                  <a:moveTo>
                    <a:pt x="0" y="71643"/>
                  </a:moveTo>
                  <a:cubicBezTo>
                    <a:pt x="204040" y="68494"/>
                    <a:pt x="400937" y="69628"/>
                    <a:pt x="511911" y="80209"/>
                  </a:cubicBezTo>
                  <a:cubicBezTo>
                    <a:pt x="622885" y="90790"/>
                    <a:pt x="586031" y="125975"/>
                    <a:pt x="665845" y="135128"/>
                  </a:cubicBezTo>
                  <a:cubicBezTo>
                    <a:pt x="745659" y="144281"/>
                    <a:pt x="911517" y="149707"/>
                    <a:pt x="990797" y="135128"/>
                  </a:cubicBezTo>
                  <a:cubicBezTo>
                    <a:pt x="1070077" y="120549"/>
                    <a:pt x="1084916" y="70116"/>
                    <a:pt x="1141525" y="47652"/>
                  </a:cubicBezTo>
                  <a:cubicBezTo>
                    <a:pt x="1198134" y="25188"/>
                    <a:pt x="1264887" y="3396"/>
                    <a:pt x="1330450" y="342"/>
                  </a:cubicBezTo>
                  <a:cubicBezTo>
                    <a:pt x="1396013" y="-2712"/>
                    <a:pt x="1477484" y="15285"/>
                    <a:pt x="1534903" y="29330"/>
                  </a:cubicBezTo>
                  <a:cubicBezTo>
                    <a:pt x="1592322" y="43375"/>
                    <a:pt x="1598478" y="75862"/>
                    <a:pt x="1674963" y="84610"/>
                  </a:cubicBezTo>
                  <a:cubicBezTo>
                    <a:pt x="1751448" y="93358"/>
                    <a:pt x="1940329" y="83472"/>
                    <a:pt x="1993815" y="81816"/>
                  </a:cubicBezTo>
                  <a:cubicBezTo>
                    <a:pt x="2047301" y="80160"/>
                    <a:pt x="2001549" y="74042"/>
                    <a:pt x="1995881" y="74672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7562686" y="3750022"/>
              <a:ext cx="535603" cy="145007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8469991" y="3641266"/>
              <a:ext cx="263411" cy="36433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7" name="Straight Connector 56"/>
            <p:cNvCxnSpPr/>
            <p:nvPr/>
          </p:nvCxnSpPr>
          <p:spPr>
            <a:xfrm flipH="1">
              <a:off x="8455360" y="3744583"/>
              <a:ext cx="2925" cy="161320"/>
            </a:xfrm>
            <a:prstGeom prst="line">
              <a:avLst/>
            </a:prstGeom>
            <a:noFill/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flipH="1" flipV="1">
              <a:off x="1775901" y="3733170"/>
              <a:ext cx="4373148" cy="4165"/>
            </a:xfrm>
            <a:prstGeom prst="lin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flipH="1">
              <a:off x="1791015" y="3911342"/>
              <a:ext cx="4369742" cy="3197"/>
            </a:xfrm>
            <a:prstGeom prst="line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68" name="Freeform 2067"/>
            <p:cNvSpPr/>
            <p:nvPr/>
          </p:nvSpPr>
          <p:spPr>
            <a:xfrm>
              <a:off x="5143500" y="3890963"/>
              <a:ext cx="3405188" cy="157162"/>
            </a:xfrm>
            <a:custGeom>
              <a:avLst/>
              <a:gdLst>
                <a:gd name="connsiteX0" fmla="*/ 1750219 w 3405188"/>
                <a:gd name="connsiteY0" fmla="*/ 33337 h 157162"/>
                <a:gd name="connsiteX1" fmla="*/ 1804988 w 3405188"/>
                <a:gd name="connsiteY1" fmla="*/ 7143 h 157162"/>
                <a:gd name="connsiteX2" fmla="*/ 2238375 w 3405188"/>
                <a:gd name="connsiteY2" fmla="*/ 0 h 157162"/>
                <a:gd name="connsiteX3" fmla="*/ 2407444 w 3405188"/>
                <a:gd name="connsiteY3" fmla="*/ 47625 h 157162"/>
                <a:gd name="connsiteX4" fmla="*/ 2693194 w 3405188"/>
                <a:gd name="connsiteY4" fmla="*/ 83343 h 157162"/>
                <a:gd name="connsiteX5" fmla="*/ 2962275 w 3405188"/>
                <a:gd name="connsiteY5" fmla="*/ 66675 h 157162"/>
                <a:gd name="connsiteX6" fmla="*/ 3045619 w 3405188"/>
                <a:gd name="connsiteY6" fmla="*/ 33337 h 157162"/>
                <a:gd name="connsiteX7" fmla="*/ 3405188 w 3405188"/>
                <a:gd name="connsiteY7" fmla="*/ 28575 h 157162"/>
                <a:gd name="connsiteX8" fmla="*/ 3405188 w 3405188"/>
                <a:gd name="connsiteY8" fmla="*/ 157162 h 157162"/>
                <a:gd name="connsiteX9" fmla="*/ 0 w 3405188"/>
                <a:gd name="connsiteY9" fmla="*/ 150018 h 157162"/>
                <a:gd name="connsiteX10" fmla="*/ 4763 w 3405188"/>
                <a:gd name="connsiteY10" fmla="*/ 35718 h 157162"/>
                <a:gd name="connsiteX11" fmla="*/ 1750219 w 3405188"/>
                <a:gd name="connsiteY11" fmla="*/ 33337 h 157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05188" h="157162">
                  <a:moveTo>
                    <a:pt x="1750219" y="33337"/>
                  </a:moveTo>
                  <a:lnTo>
                    <a:pt x="1804988" y="7143"/>
                  </a:lnTo>
                  <a:lnTo>
                    <a:pt x="2238375" y="0"/>
                  </a:lnTo>
                  <a:lnTo>
                    <a:pt x="2407444" y="47625"/>
                  </a:lnTo>
                  <a:lnTo>
                    <a:pt x="2693194" y="83343"/>
                  </a:lnTo>
                  <a:lnTo>
                    <a:pt x="2962275" y="66675"/>
                  </a:lnTo>
                  <a:lnTo>
                    <a:pt x="3045619" y="33337"/>
                  </a:lnTo>
                  <a:lnTo>
                    <a:pt x="3405188" y="28575"/>
                  </a:lnTo>
                  <a:lnTo>
                    <a:pt x="3405188" y="157162"/>
                  </a:lnTo>
                  <a:lnTo>
                    <a:pt x="0" y="150018"/>
                  </a:lnTo>
                  <a:lnTo>
                    <a:pt x="4763" y="35718"/>
                  </a:lnTo>
                  <a:lnTo>
                    <a:pt x="1750219" y="33337"/>
                  </a:lnTo>
                  <a:close/>
                </a:path>
              </a:pathLst>
            </a:custGeom>
            <a:pattFill prst="divot">
              <a:fgClr>
                <a:schemeClr val="tx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flipV="1">
              <a:off x="5122088" y="3582030"/>
              <a:ext cx="3405188" cy="181723"/>
            </a:xfrm>
            <a:custGeom>
              <a:avLst/>
              <a:gdLst>
                <a:gd name="connsiteX0" fmla="*/ 1750219 w 3405188"/>
                <a:gd name="connsiteY0" fmla="*/ 33337 h 157162"/>
                <a:gd name="connsiteX1" fmla="*/ 1804988 w 3405188"/>
                <a:gd name="connsiteY1" fmla="*/ 7143 h 157162"/>
                <a:gd name="connsiteX2" fmla="*/ 2238375 w 3405188"/>
                <a:gd name="connsiteY2" fmla="*/ 0 h 157162"/>
                <a:gd name="connsiteX3" fmla="*/ 2407444 w 3405188"/>
                <a:gd name="connsiteY3" fmla="*/ 47625 h 157162"/>
                <a:gd name="connsiteX4" fmla="*/ 2693194 w 3405188"/>
                <a:gd name="connsiteY4" fmla="*/ 83343 h 157162"/>
                <a:gd name="connsiteX5" fmla="*/ 2962275 w 3405188"/>
                <a:gd name="connsiteY5" fmla="*/ 66675 h 157162"/>
                <a:gd name="connsiteX6" fmla="*/ 3045619 w 3405188"/>
                <a:gd name="connsiteY6" fmla="*/ 33337 h 157162"/>
                <a:gd name="connsiteX7" fmla="*/ 3405188 w 3405188"/>
                <a:gd name="connsiteY7" fmla="*/ 28575 h 157162"/>
                <a:gd name="connsiteX8" fmla="*/ 3405188 w 3405188"/>
                <a:gd name="connsiteY8" fmla="*/ 157162 h 157162"/>
                <a:gd name="connsiteX9" fmla="*/ 0 w 3405188"/>
                <a:gd name="connsiteY9" fmla="*/ 150018 h 157162"/>
                <a:gd name="connsiteX10" fmla="*/ 4763 w 3405188"/>
                <a:gd name="connsiteY10" fmla="*/ 35718 h 157162"/>
                <a:gd name="connsiteX11" fmla="*/ 1750219 w 3405188"/>
                <a:gd name="connsiteY11" fmla="*/ 33337 h 1571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405188" h="157162">
                  <a:moveTo>
                    <a:pt x="1750219" y="33337"/>
                  </a:moveTo>
                  <a:lnTo>
                    <a:pt x="1804988" y="7143"/>
                  </a:lnTo>
                  <a:lnTo>
                    <a:pt x="2238375" y="0"/>
                  </a:lnTo>
                  <a:lnTo>
                    <a:pt x="2407444" y="47625"/>
                  </a:lnTo>
                  <a:lnTo>
                    <a:pt x="2693194" y="83343"/>
                  </a:lnTo>
                  <a:lnTo>
                    <a:pt x="2962275" y="66675"/>
                  </a:lnTo>
                  <a:lnTo>
                    <a:pt x="3045619" y="33337"/>
                  </a:lnTo>
                  <a:lnTo>
                    <a:pt x="3405188" y="28575"/>
                  </a:lnTo>
                  <a:lnTo>
                    <a:pt x="3405188" y="157162"/>
                  </a:lnTo>
                  <a:lnTo>
                    <a:pt x="0" y="150018"/>
                  </a:lnTo>
                  <a:lnTo>
                    <a:pt x="4763" y="35718"/>
                  </a:lnTo>
                  <a:lnTo>
                    <a:pt x="1750219" y="33337"/>
                  </a:lnTo>
                  <a:close/>
                </a:path>
              </a:pathLst>
            </a:custGeom>
            <a:pattFill prst="divot">
              <a:fgClr>
                <a:schemeClr val="tx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6" name="Rectangle 2065"/>
            <p:cNvSpPr/>
            <p:nvPr/>
          </p:nvSpPr>
          <p:spPr>
            <a:xfrm>
              <a:off x="2100853" y="3521574"/>
              <a:ext cx="6763538" cy="9824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2117227" y="4014039"/>
              <a:ext cx="6763538" cy="9824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9" name="Rectangle 2068"/>
            <p:cNvSpPr/>
            <p:nvPr/>
          </p:nvSpPr>
          <p:spPr>
            <a:xfrm>
              <a:off x="2131081" y="3929653"/>
              <a:ext cx="3022810" cy="68013"/>
            </a:xfrm>
            <a:prstGeom prst="rect">
              <a:avLst/>
            </a:prstGeom>
            <a:pattFill prst="divot">
              <a:fgClr>
                <a:schemeClr val="tx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2123524" y="3643744"/>
              <a:ext cx="3031626" cy="81869"/>
            </a:xfrm>
            <a:prstGeom prst="rect">
              <a:avLst/>
            </a:prstGeom>
            <a:pattFill prst="divot">
              <a:fgClr>
                <a:schemeClr val="tx1"/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4" name="Straight Arrow Connector 73"/>
            <p:cNvCxnSpPr/>
            <p:nvPr/>
          </p:nvCxnSpPr>
          <p:spPr>
            <a:xfrm flipV="1">
              <a:off x="5934507" y="4428417"/>
              <a:ext cx="2476462" cy="1850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/>
            <p:nvPr/>
          </p:nvCxnSpPr>
          <p:spPr>
            <a:xfrm flipH="1">
              <a:off x="2146194" y="4410390"/>
              <a:ext cx="3066696" cy="2913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6" name="TextBox 75"/>
            <p:cNvSpPr txBox="1"/>
            <p:nvPr/>
          </p:nvSpPr>
          <p:spPr>
            <a:xfrm>
              <a:off x="5241978" y="4254880"/>
              <a:ext cx="7441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550mm</a:t>
              </a:r>
              <a:endParaRPr lang="en-US" sz="1400" dirty="0"/>
            </a:p>
          </p:txBody>
        </p:sp>
        <p:cxnSp>
          <p:nvCxnSpPr>
            <p:cNvPr id="77" name="Straight Connector 76"/>
            <p:cNvCxnSpPr/>
            <p:nvPr/>
          </p:nvCxnSpPr>
          <p:spPr>
            <a:xfrm>
              <a:off x="2114786" y="4159432"/>
              <a:ext cx="0" cy="4286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>
              <a:off x="8845969" y="3009624"/>
              <a:ext cx="0" cy="4286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/>
            <p:nvPr/>
          </p:nvCxnSpPr>
          <p:spPr>
            <a:xfrm flipV="1">
              <a:off x="5867753" y="3288565"/>
              <a:ext cx="2982781" cy="9406"/>
            </a:xfrm>
            <a:prstGeom prst="straightConnector1">
              <a:avLst/>
            </a:prstGeom>
            <a:ln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Arrow Connector 81"/>
            <p:cNvCxnSpPr/>
            <p:nvPr/>
          </p:nvCxnSpPr>
          <p:spPr>
            <a:xfrm flipH="1">
              <a:off x="2109668" y="3293209"/>
              <a:ext cx="3066696" cy="2913"/>
            </a:xfrm>
            <a:prstGeom prst="straightConnector1">
              <a:avLst/>
            </a:prstGeom>
            <a:ln>
              <a:solidFill>
                <a:schemeClr val="tx1"/>
              </a:solidFill>
              <a:headEnd type="none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>
              <a:off x="5182781" y="3122586"/>
              <a:ext cx="7441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600mm</a:t>
              </a:r>
              <a:endParaRPr lang="en-US" sz="1400" dirty="0"/>
            </a:p>
          </p:txBody>
        </p:sp>
        <p:cxnSp>
          <p:nvCxnSpPr>
            <p:cNvPr id="84" name="Straight Connector 83"/>
            <p:cNvCxnSpPr/>
            <p:nvPr/>
          </p:nvCxnSpPr>
          <p:spPr>
            <a:xfrm>
              <a:off x="2108489" y="3064924"/>
              <a:ext cx="0" cy="4286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8439149" y="4151995"/>
              <a:ext cx="0" cy="4286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77" name="Straight Arrow Connector 2076"/>
            <p:cNvCxnSpPr/>
            <p:nvPr/>
          </p:nvCxnSpPr>
          <p:spPr>
            <a:xfrm flipH="1" flipV="1">
              <a:off x="1307366" y="3831412"/>
              <a:ext cx="884173" cy="1"/>
            </a:xfrm>
            <a:prstGeom prst="straightConnector1">
              <a:avLst/>
            </a:prstGeom>
            <a:ln w="117475">
              <a:solidFill>
                <a:schemeClr val="tx1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>
            <a:xfrm>
              <a:off x="1088211" y="3128608"/>
              <a:ext cx="9364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/>
                <a:t>F (</a:t>
              </a:r>
              <a:r>
                <a:rPr lang="en-US" sz="2400" b="1" dirty="0" err="1" smtClean="0"/>
                <a:t>kN</a:t>
              </a:r>
              <a:r>
                <a:rPr lang="en-US" sz="2400" b="1" dirty="0" smtClean="0"/>
                <a:t>)</a:t>
              </a:r>
              <a:endParaRPr lang="en-US" sz="2400" b="1" dirty="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538400" y="174248"/>
            <a:ext cx="4508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Tests on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Normet’s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D-Bolt </a:t>
            </a:r>
            <a:endParaRPr lang="en-CA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0" name="Picture 59" descr="D-Bolt full versio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449705" y="1294523"/>
            <a:ext cx="7749914" cy="141926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87665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160" y="979437"/>
            <a:ext cx="6661019" cy="3962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163" y="4042668"/>
            <a:ext cx="2979357" cy="227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371108" y="4043928"/>
            <a:ext cx="2928977" cy="227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2796100" y="3801183"/>
            <a:ext cx="71365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Top fiber</a:t>
            </a:r>
            <a:endParaRPr lang="en-US" sz="1100" b="1" dirty="0"/>
          </a:p>
        </p:txBody>
      </p:sp>
      <p:sp>
        <p:nvSpPr>
          <p:cNvPr id="42" name="TextBox 41"/>
          <p:cNvSpPr txBox="1"/>
          <p:nvPr/>
        </p:nvSpPr>
        <p:spPr>
          <a:xfrm>
            <a:off x="5259690" y="3793626"/>
            <a:ext cx="9364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 smtClean="0"/>
              <a:t>Bottom fiber</a:t>
            </a:r>
            <a:endParaRPr lang="en-US" sz="1100" b="1" dirty="0"/>
          </a:p>
        </p:txBody>
      </p:sp>
      <p:sp>
        <p:nvSpPr>
          <p:cNvPr id="69" name="TextBox 68"/>
          <p:cNvSpPr txBox="1"/>
          <p:nvPr/>
        </p:nvSpPr>
        <p:spPr>
          <a:xfrm>
            <a:off x="4118579" y="2576944"/>
            <a:ext cx="4700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b="1" dirty="0"/>
              <a:t>L</a:t>
            </a:r>
            <a:r>
              <a:rPr lang="en-US" sz="1100" b="1" dirty="0" smtClean="0"/>
              <a:t>oop</a:t>
            </a:r>
            <a:endParaRPr lang="en-US" sz="1100" b="1" dirty="0"/>
          </a:p>
        </p:txBody>
      </p:sp>
      <p:cxnSp>
        <p:nvCxnSpPr>
          <p:cNvPr id="86" name="Straight Arrow Connector 85"/>
          <p:cNvCxnSpPr/>
          <p:nvPr/>
        </p:nvCxnSpPr>
        <p:spPr>
          <a:xfrm>
            <a:off x="4360403" y="2886783"/>
            <a:ext cx="0" cy="785931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8819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675" y="911225"/>
            <a:ext cx="7231063" cy="5037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49189" y="4828939"/>
            <a:ext cx="6317671" cy="445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620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908050"/>
            <a:ext cx="7239000" cy="5045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88069" y="4874281"/>
            <a:ext cx="6305925" cy="4466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63206" y="4209263"/>
            <a:ext cx="9252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Adhesion </a:t>
            </a:r>
            <a:endParaRPr lang="en-US" sz="1400" b="1" dirty="0"/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5909594" y="4375518"/>
            <a:ext cx="249381" cy="45342"/>
          </a:xfrm>
          <a:prstGeom prst="straightConnector1">
            <a:avLst/>
          </a:prstGeom>
          <a:ln w="12700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436825" y="360098"/>
            <a:ext cx="47279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err="1" smtClean="0"/>
              <a:t>Intergrate</a:t>
            </a:r>
            <a:r>
              <a:rPr lang="en-CA" dirty="0" smtClean="0"/>
              <a:t> strain over bar length  = Displacement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26270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571" y="2158583"/>
            <a:ext cx="6838399" cy="263015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33534" y="704538"/>
            <a:ext cx="50442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3600" dirty="0" smtClean="0"/>
              <a:t>Principle of Measurement</a:t>
            </a:r>
            <a:endParaRPr lang="en-CA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1439056" y="5227118"/>
            <a:ext cx="6160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Strain or temperature in the cable result in elevated backscatter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00207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514" y="75258"/>
            <a:ext cx="7519916" cy="63941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32812" y="6100084"/>
            <a:ext cx="2043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After Farmer (1975)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9008662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20164020"/>
              </p:ext>
            </p:extLst>
          </p:nvPr>
        </p:nvGraphicFramePr>
        <p:xfrm>
          <a:off x="226218" y="431006"/>
          <a:ext cx="8691563" cy="59959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783458" y="4315061"/>
            <a:ext cx="6393242" cy="373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>
            <a:off x="2335122" y="1360264"/>
            <a:ext cx="120911" cy="445865"/>
          </a:xfrm>
          <a:prstGeom prst="straightConnector1">
            <a:avLst/>
          </a:prstGeom>
          <a:ln w="158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199096" y="1065541"/>
            <a:ext cx="7646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P</a:t>
            </a:r>
            <a:r>
              <a:rPr lang="en-US" sz="1400" b="1" dirty="0" smtClean="0"/>
              <a:t>addles</a:t>
            </a:r>
            <a:endParaRPr lang="en-US" sz="1400" b="1" dirty="0"/>
          </a:p>
        </p:txBody>
      </p:sp>
      <p:sp>
        <p:nvSpPr>
          <p:cNvPr id="2" name="TextBox 1"/>
          <p:cNvSpPr txBox="1"/>
          <p:nvPr/>
        </p:nvSpPr>
        <p:spPr>
          <a:xfrm>
            <a:off x="2199096" y="149903"/>
            <a:ext cx="5139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differentiate Strain  =  Traction at Bolt grout interface</a:t>
            </a:r>
            <a:endParaRPr lang="en-C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0695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4" y="160337"/>
            <a:ext cx="8531225" cy="6398419"/>
          </a:xfrm>
        </p:spPr>
      </p:pic>
      <p:sp>
        <p:nvSpPr>
          <p:cNvPr id="4" name="AutoShape 2" descr="Displaying imag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134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89862"/>
            <a:ext cx="8682950" cy="5636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68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50583" y="934787"/>
            <a:ext cx="4152675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4050" dirty="0"/>
              <a:t>ASTM F432 Testing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4964" y="1650368"/>
            <a:ext cx="6365596" cy="4642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0332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931" y="1192576"/>
            <a:ext cx="8919148" cy="43529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56898" y="419724"/>
            <a:ext cx="24152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 smtClean="0"/>
              <a:t>ASTM F432 DOS Results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1757441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331" y="233291"/>
            <a:ext cx="7087571" cy="642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5412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09272" y="164892"/>
            <a:ext cx="7039339" cy="6381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57669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9318" y="1839512"/>
            <a:ext cx="7345363" cy="2462074"/>
          </a:xfrm>
        </p:spPr>
        <p:txBody>
          <a:bodyPr>
            <a:noAutofit/>
          </a:bodyPr>
          <a:lstStyle/>
          <a:p>
            <a:pPr>
              <a:buFont typeface="Arial"/>
              <a:buChar char="•"/>
            </a:pPr>
            <a:r>
              <a:rPr lang="en-US" sz="2000" dirty="0" smtClean="0"/>
              <a:t>Viable technology for research into fundamental rock bolt behavior.</a:t>
            </a:r>
          </a:p>
          <a:p>
            <a:pPr>
              <a:buFont typeface="Arial"/>
              <a:buChar char="•"/>
            </a:pPr>
            <a:r>
              <a:rPr lang="en-US" sz="2000" dirty="0" smtClean="0"/>
              <a:t>Output data from experiments compare within </a:t>
            </a:r>
            <a:r>
              <a:rPr lang="en-US" sz="2000" b="1" dirty="0" smtClean="0"/>
              <a:t>± 5%</a:t>
            </a:r>
            <a:r>
              <a:rPr lang="en-US" sz="2000" dirty="0" smtClean="0"/>
              <a:t> of theory. </a:t>
            </a:r>
          </a:p>
          <a:p>
            <a:r>
              <a:rPr lang="en-US" sz="2000" dirty="0" smtClean="0"/>
              <a:t>The shape of experiment and theory plots are essential </a:t>
            </a:r>
            <a:r>
              <a:rPr lang="en-US" sz="2000" b="1" dirty="0" smtClean="0"/>
              <a:t>identical</a:t>
            </a:r>
          </a:p>
          <a:p>
            <a:pPr marL="0" indent="0">
              <a:buNone/>
            </a:pPr>
            <a:endParaRPr lang="en-US" sz="2000" dirty="0" smtClean="0"/>
          </a:p>
          <a:p>
            <a:r>
              <a:rPr lang="en-US" sz="2000" dirty="0" smtClean="0"/>
              <a:t>Future Work: Applications to rock mass monitoring </a:t>
            </a:r>
            <a:r>
              <a:rPr lang="en-US" sz="2000" dirty="0" err="1" smtClean="0"/>
              <a:t>eg</a:t>
            </a:r>
            <a:r>
              <a:rPr lang="en-US" sz="2000" dirty="0" smtClean="0"/>
              <a:t>. Pillar monitoring + many more applications</a:t>
            </a:r>
          </a:p>
          <a:p>
            <a:pPr marL="0" indent="0">
              <a:buNone/>
            </a:pPr>
            <a:endParaRPr lang="en-US" sz="2000" dirty="0" smtClean="0"/>
          </a:p>
          <a:p>
            <a:pPr marL="0" indent="0">
              <a:buNone/>
            </a:pPr>
            <a:endParaRPr lang="en-US" sz="2000" dirty="0"/>
          </a:p>
          <a:p>
            <a:pPr marL="0" indent="0">
              <a:buNone/>
            </a:pPr>
            <a:r>
              <a:rPr lang="en-US" sz="2000" i="1" dirty="0" smtClean="0"/>
              <a:t>So I invite you to fantasize then drop us an e-mail.</a:t>
            </a:r>
            <a:endParaRPr lang="en-US" sz="2000" i="1" dirty="0"/>
          </a:p>
          <a:p>
            <a:pPr marL="0" indent="0">
              <a:buNone/>
            </a:pPr>
            <a:endParaRPr lang="en-US" sz="2000" b="1" dirty="0" smtClean="0"/>
          </a:p>
          <a:p>
            <a:pPr>
              <a:buFont typeface="Arial"/>
              <a:buChar char="•"/>
            </a:pPr>
            <a:endParaRPr lang="en-US" sz="2000" dirty="0" smtClean="0"/>
          </a:p>
        </p:txBody>
      </p:sp>
      <p:pic>
        <p:nvPicPr>
          <p:cNvPr id="4" name="Picture 3" descr="yp.jpg"/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68727" y="5798292"/>
            <a:ext cx="3987938" cy="947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76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Packaging for Mining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0839" y="1695539"/>
            <a:ext cx="7345363" cy="2462074"/>
          </a:xfrm>
        </p:spPr>
        <p:txBody>
          <a:bodyPr/>
          <a:lstStyle/>
          <a:p>
            <a:pPr>
              <a:buFont typeface="Arial"/>
              <a:buChar char="•"/>
            </a:pPr>
            <a:r>
              <a:rPr lang="en-US" dirty="0" smtClean="0"/>
              <a:t>Developing a prototype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922" y="2355359"/>
            <a:ext cx="3532331" cy="33705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44442" y="2355359"/>
            <a:ext cx="30076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Diametrically opposed grooves along the length of a Rebar Bolt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Route a looped single fiber- optic instrumentation along the grooves in Rebar</a:t>
            </a:r>
            <a:endParaRPr lang="en-US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3940887" y="2837401"/>
            <a:ext cx="1169630" cy="2840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2235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Prototypical Testing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6257" y="1403301"/>
            <a:ext cx="7345363" cy="3581749"/>
          </a:xfrm>
        </p:spPr>
        <p:txBody>
          <a:bodyPr>
            <a:normAutofit fontScale="92500" lnSpcReduction="10000"/>
          </a:bodyPr>
          <a:lstStyle/>
          <a:p>
            <a:pPr>
              <a:buFont typeface="Arial"/>
              <a:buChar char="•"/>
            </a:pPr>
            <a:r>
              <a:rPr lang="en-US" sz="2100" dirty="0" smtClean="0"/>
              <a:t>Point Load Bending (Symmetric and Cantilever)</a:t>
            </a:r>
          </a:p>
          <a:p>
            <a:pPr marL="0" indent="0">
              <a:buNone/>
            </a:pPr>
            <a:endParaRPr lang="en-US" sz="2100" dirty="0" smtClean="0"/>
          </a:p>
          <a:p>
            <a:pPr marL="0" indent="0">
              <a:buNone/>
            </a:pPr>
            <a:endParaRPr lang="en-US" sz="2100" dirty="0" smtClean="0"/>
          </a:p>
          <a:p>
            <a:pPr marL="0" indent="0">
              <a:buNone/>
            </a:pPr>
            <a:endParaRPr lang="en-US" sz="2100" dirty="0"/>
          </a:p>
          <a:p>
            <a:pPr marL="0" indent="0">
              <a:buNone/>
            </a:pPr>
            <a:endParaRPr lang="en-US" sz="2100" dirty="0" smtClean="0"/>
          </a:p>
          <a:p>
            <a:pPr>
              <a:buFont typeface="Arial"/>
              <a:buChar char="•"/>
            </a:pPr>
            <a:r>
              <a:rPr lang="en-US" sz="2100" dirty="0" smtClean="0"/>
              <a:t>Axial Pull-Test (Short Embedded Length)</a:t>
            </a:r>
          </a:p>
          <a:p>
            <a:pPr marL="0" indent="0">
              <a:buNone/>
            </a:pPr>
            <a:endParaRPr lang="en-US" sz="2100" dirty="0" smtClean="0"/>
          </a:p>
          <a:p>
            <a:pPr marL="0" indent="0">
              <a:buNone/>
            </a:pPr>
            <a:endParaRPr lang="en-US" sz="2100" dirty="0" smtClean="0"/>
          </a:p>
          <a:p>
            <a:pPr marL="0" indent="0">
              <a:buNone/>
            </a:pPr>
            <a:endParaRPr lang="en-US" sz="2100" dirty="0"/>
          </a:p>
          <a:p>
            <a:pPr marL="0" indent="0">
              <a:buNone/>
            </a:pPr>
            <a:endParaRPr lang="en-US" sz="2100" dirty="0" smtClean="0"/>
          </a:p>
          <a:p>
            <a:pPr>
              <a:buFont typeface="Arial"/>
              <a:buChar char="•"/>
            </a:pPr>
            <a:r>
              <a:rPr lang="en-US" sz="2100" dirty="0" smtClean="0"/>
              <a:t>Double Shear Configuration</a:t>
            </a:r>
          </a:p>
          <a:p>
            <a:pPr>
              <a:buFont typeface="Arial"/>
              <a:buChar char="•"/>
            </a:pPr>
            <a:endParaRPr lang="en-US" sz="2100" dirty="0" smtClean="0"/>
          </a:p>
        </p:txBody>
      </p:sp>
      <p:pic>
        <p:nvPicPr>
          <p:cNvPr id="4" name="Picture 3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8524" y="1862671"/>
            <a:ext cx="4006966" cy="922091"/>
          </a:xfrm>
          <a:prstGeom prst="rect">
            <a:avLst/>
          </a:prstGeom>
          <a:noFill/>
        </p:spPr>
      </p:pic>
      <p:pic>
        <p:nvPicPr>
          <p:cNvPr id="5" name="Picture 4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25537" y="3401495"/>
            <a:ext cx="3402015" cy="1126629"/>
          </a:xfrm>
          <a:prstGeom prst="rect">
            <a:avLst/>
          </a:prstGeom>
          <a:noFill/>
        </p:spPr>
      </p:pic>
      <p:pic>
        <p:nvPicPr>
          <p:cNvPr id="6" name="Picture 5"/>
          <p:cNvPicPr/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1745" y="5008632"/>
            <a:ext cx="3724275" cy="10248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27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ymmetric Point Load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3206" r="-13206"/>
          <a:stretch>
            <a:fillRect/>
          </a:stretch>
        </p:blipFill>
        <p:spPr>
          <a:xfrm>
            <a:off x="715959" y="1766144"/>
            <a:ext cx="7529516" cy="4467262"/>
          </a:xfrm>
        </p:spPr>
      </p:pic>
    </p:spTree>
    <p:extLst>
      <p:ext uri="{BB962C8B-B14F-4D97-AF65-F5344CB8AC3E}">
        <p14:creationId xmlns:p14="http://schemas.microsoft.com/office/powerpoint/2010/main" val="394941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ymmetric Point Load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89089" y="1667568"/>
            <a:ext cx="3731895" cy="838200"/>
          </a:xfrm>
          <a:prstGeom prst="rect">
            <a:avLst/>
          </a:prstGeom>
          <a:noFill/>
        </p:spPr>
      </p:pic>
      <p:pic>
        <p:nvPicPr>
          <p:cNvPr id="5" name="Picture 4"/>
          <p:cNvPicPr/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369" y="2395953"/>
            <a:ext cx="4421505" cy="3202483"/>
          </a:xfrm>
          <a:prstGeom prst="rect">
            <a:avLst/>
          </a:prstGeom>
          <a:noFill/>
        </p:spPr>
      </p:pic>
      <p:pic>
        <p:nvPicPr>
          <p:cNvPr id="6" name="Picture 5"/>
          <p:cNvPicPr/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7479" y="2489056"/>
            <a:ext cx="4433380" cy="337375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919675" y="5859870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Experiment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124883" y="5859870"/>
            <a:ext cx="9028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Theory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8825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Cantilever Load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4542" r="-74542"/>
          <a:stretch>
            <a:fillRect/>
          </a:stretch>
        </p:blipFill>
        <p:spPr>
          <a:xfrm>
            <a:off x="632768" y="1933061"/>
            <a:ext cx="7877532" cy="4216786"/>
          </a:xfrm>
        </p:spPr>
      </p:pic>
      <p:sp>
        <p:nvSpPr>
          <p:cNvPr id="6" name="TextBox 5"/>
          <p:cNvSpPr txBox="1"/>
          <p:nvPr/>
        </p:nvSpPr>
        <p:spPr>
          <a:xfrm>
            <a:off x="632768" y="5046886"/>
            <a:ext cx="22244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0.2m Embedment length in concrete block (held in place)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673439" y="5431252"/>
            <a:ext cx="952414" cy="3342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304712" y="3108345"/>
            <a:ext cx="2205588" cy="668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Direction of applied load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6566637" y="2957943"/>
            <a:ext cx="1420265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0" name="Picture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092" y="4333984"/>
            <a:ext cx="1878616" cy="7806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70271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Cantilever Load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919675" y="5859870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Experiment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6392227" y="5837276"/>
            <a:ext cx="9028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Theory</a:t>
            </a:r>
            <a:endParaRPr lang="en-US" dirty="0"/>
          </a:p>
        </p:txBody>
      </p:sp>
      <p:pic>
        <p:nvPicPr>
          <p:cNvPr id="9" name="Picture 8"/>
          <p:cNvPicPr/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43262" y="1382898"/>
            <a:ext cx="2657475" cy="1146810"/>
          </a:xfrm>
          <a:prstGeom prst="rect">
            <a:avLst/>
          </a:prstGeom>
          <a:noFill/>
        </p:spPr>
      </p:pic>
      <p:pic>
        <p:nvPicPr>
          <p:cNvPr id="10" name="Picture 9"/>
          <p:cNvPicPr/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2055" y="2529708"/>
            <a:ext cx="4515803" cy="3152331"/>
          </a:xfrm>
          <a:prstGeom prst="rect">
            <a:avLst/>
          </a:prstGeom>
          <a:noFill/>
        </p:spPr>
      </p:pic>
      <p:pic>
        <p:nvPicPr>
          <p:cNvPr id="11" name="Picture 10"/>
          <p:cNvPicPr/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2378" y="2526066"/>
            <a:ext cx="4110673" cy="31233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2101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Pull-Test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4542" r="-74542"/>
          <a:stretch>
            <a:fillRect/>
          </a:stretch>
        </p:blipFill>
        <p:spPr>
          <a:xfrm>
            <a:off x="2427110" y="1848556"/>
            <a:ext cx="7469365" cy="4343965"/>
          </a:xfrm>
        </p:spPr>
      </p:pic>
      <p:pic>
        <p:nvPicPr>
          <p:cNvPr id="12" name="Picture 11"/>
          <p:cNvPicPr/>
          <p:nvPr/>
        </p:nvPicPr>
        <p:blipFill rotWithShape="1"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5400000">
            <a:off x="323859" y="3404252"/>
            <a:ext cx="4375834" cy="11796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1160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AAF9E20B59BF94CBAFAF5B6E5BF1EF6" ma:contentTypeVersion="16" ma:contentTypeDescription="Create a new document." ma:contentTypeScope="" ma:versionID="cd18f661a9017169266f957fb9982109">
  <xsd:schema xmlns:xsd="http://www.w3.org/2001/XMLSchema" xmlns:xs="http://www.w3.org/2001/XMLSchema" xmlns:p="http://schemas.microsoft.com/office/2006/metadata/properties" xmlns:ns2="1288be47-65bd-4fa2-9d62-7b906ea52974" xmlns:ns3="2f681d0e-87fa-4866-b8f3-4d1548b9cef6" targetNamespace="http://schemas.microsoft.com/office/2006/metadata/properties" ma:root="true" ma:fieldsID="c2aa1460d6c3666ffb2c449d26c7842b" ns2:_="" ns3:_="">
    <xsd:import namespace="1288be47-65bd-4fa2-9d62-7b906ea52974"/>
    <xsd:import namespace="2f681d0e-87fa-4866-b8f3-4d1548b9cef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88be47-65bd-4fa2-9d62-7b906ea5297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3ad0bb6-30f2-4705-a695-0de9fdacf26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681d0e-87fa-4866-b8f3-4d1548b9cef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19de872c-c1ed-41dd-ab76-808dbc868394}" ma:internalName="TaxCatchAll" ma:showField="CatchAllData" ma:web="2f681d0e-87fa-4866-b8f3-4d1548b9cef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f681d0e-87fa-4866-b8f3-4d1548b9cef6" xsi:nil="true"/>
    <lcf76f155ced4ddcb4097134ff3c332f xmlns="1288be47-65bd-4fa2-9d62-7b906ea5297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3F823FF-6C6E-4C97-B0F0-0CCFC404F6C9}"/>
</file>

<file path=customXml/itemProps2.xml><?xml version="1.0" encoding="utf-8"?>
<ds:datastoreItem xmlns:ds="http://schemas.openxmlformats.org/officeDocument/2006/customXml" ds:itemID="{C1F40070-031F-4AD9-9CD5-9A9FBAA0F485}"/>
</file>

<file path=customXml/itemProps3.xml><?xml version="1.0" encoding="utf-8"?>
<ds:datastoreItem xmlns:ds="http://schemas.openxmlformats.org/officeDocument/2006/customXml" ds:itemID="{7D86E7D9-C56B-4F9A-B628-B8E7E1F506A7}"/>
</file>

<file path=docProps/app.xml><?xml version="1.0" encoding="utf-8"?>
<Properties xmlns="http://schemas.openxmlformats.org/officeDocument/2006/extended-properties" xmlns:vt="http://schemas.openxmlformats.org/officeDocument/2006/docPropsVTypes">
  <TotalTime>7557</TotalTime>
  <Words>253</Words>
  <Application>Microsoft Office PowerPoint</Application>
  <PresentationFormat>On-screen Show (4:3)</PresentationFormat>
  <Paragraphs>71</Paragraphs>
  <Slides>28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Enlightening Bolts  Using Distributed Optical Sensing (DOS) to Measure the Strain Profile along Fully Grouted Rock Bolts </vt:lpstr>
      <vt:lpstr>PowerPoint Presentation</vt:lpstr>
      <vt:lpstr>Packaging for Mining</vt:lpstr>
      <vt:lpstr>Prototypical Testing</vt:lpstr>
      <vt:lpstr>Symmetric Point Load</vt:lpstr>
      <vt:lpstr>Symmetric Point Load</vt:lpstr>
      <vt:lpstr>Cantilever Load</vt:lpstr>
      <vt:lpstr>Cantilever Load</vt:lpstr>
      <vt:lpstr>Pull-Test</vt:lpstr>
      <vt:lpstr>Pull-Test</vt:lpstr>
      <vt:lpstr>Pull-Test</vt:lpstr>
      <vt:lpstr>Double Shear Configuration</vt:lpstr>
      <vt:lpstr>Shear Couplet</vt:lpstr>
      <vt:lpstr>Double Shear Configuration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Lindsay</dc:creator>
  <cp:lastModifiedBy>YP-Main</cp:lastModifiedBy>
  <cp:revision>64</cp:revision>
  <dcterms:created xsi:type="dcterms:W3CDTF">2014-05-18T13:20:19Z</dcterms:created>
  <dcterms:modified xsi:type="dcterms:W3CDTF">2017-04-26T21:55:22Z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0x010100CAAF9E20B59BF94CBAFAF5B6E5BF1EF6</vt:lpwstr>
  </property>
</Properties>
</file>